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8" r:id="rId4"/>
    <p:sldId id="269" r:id="rId5"/>
    <p:sldId id="270" r:id="rId6"/>
    <p:sldId id="256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2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672"/>
    <a:srgbClr val="EF7C2A"/>
    <a:srgbClr val="328AA7"/>
    <a:srgbClr val="1F1F1F"/>
    <a:srgbClr val="1D1D1D"/>
    <a:srgbClr val="1C2321"/>
    <a:srgbClr val="1F2019"/>
    <a:srgbClr val="212121"/>
    <a:srgbClr val="211C22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102CFA-DE92-408B-B67D-35AABB62D9D6}" v="511" dt="2024-04-18T16:11:23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Vieira" userId="25ee587a-1ea2-40b1-8a7f-842bed621517" providerId="ADAL" clId="{67102CFA-DE92-408B-B67D-35AABB62D9D6}"/>
    <pc:docChg chg="undo redo custSel addSld delSld modSld sldOrd modMainMaster">
      <pc:chgData name="Alexandre Vieira" userId="25ee587a-1ea2-40b1-8a7f-842bed621517" providerId="ADAL" clId="{67102CFA-DE92-408B-B67D-35AABB62D9D6}" dt="2024-04-18T16:10:53.895" v="8379" actId="20577"/>
      <pc:docMkLst>
        <pc:docMk/>
      </pc:docMkLst>
      <pc:sldChg chg="addSp delSp modSp new mod setBg chgLayout">
        <pc:chgData name="Alexandre Vieira" userId="25ee587a-1ea2-40b1-8a7f-842bed621517" providerId="ADAL" clId="{67102CFA-DE92-408B-B67D-35AABB62D9D6}" dt="2024-04-18T15:05:39.809" v="6216" actId="20577"/>
        <pc:sldMkLst>
          <pc:docMk/>
          <pc:sldMk cId="1643924676" sldId="256"/>
        </pc:sldMkLst>
        <pc:spChg chg="del">
          <ac:chgData name="Alexandre Vieira" userId="25ee587a-1ea2-40b1-8a7f-842bed621517" providerId="ADAL" clId="{67102CFA-DE92-408B-B67D-35AABB62D9D6}" dt="2024-04-17T15:37:59.481" v="5" actId="478"/>
          <ac:spMkLst>
            <pc:docMk/>
            <pc:sldMk cId="1643924676" sldId="256"/>
            <ac:spMk id="2" creationId="{C0D66B84-386B-3B3E-35C7-F2083BB0C6A4}"/>
          </ac:spMkLst>
        </pc:spChg>
        <pc:spChg chg="del">
          <ac:chgData name="Alexandre Vieira" userId="25ee587a-1ea2-40b1-8a7f-842bed621517" providerId="ADAL" clId="{67102CFA-DE92-408B-B67D-35AABB62D9D6}" dt="2024-04-17T15:53:38.560" v="51" actId="478"/>
          <ac:spMkLst>
            <pc:docMk/>
            <pc:sldMk cId="1643924676" sldId="256"/>
            <ac:spMk id="3" creationId="{7D09962C-6ABF-49B1-C0AF-0CB05EC1B102}"/>
          </ac:spMkLst>
        </pc:spChg>
        <pc:spChg chg="add mod ord">
          <ac:chgData name="Alexandre Vieira" userId="25ee587a-1ea2-40b1-8a7f-842bed621517" providerId="ADAL" clId="{67102CFA-DE92-408B-B67D-35AABB62D9D6}" dt="2024-04-17T23:01:40.653" v="4878" actId="207"/>
          <ac:spMkLst>
            <pc:docMk/>
            <pc:sldMk cId="1643924676" sldId="256"/>
            <ac:spMk id="7" creationId="{CE9359F0-26CF-C55F-BB06-3CF6BDEE2B69}"/>
          </ac:spMkLst>
        </pc:spChg>
        <pc:spChg chg="add mod">
          <ac:chgData name="Alexandre Vieira" userId="25ee587a-1ea2-40b1-8a7f-842bed621517" providerId="ADAL" clId="{67102CFA-DE92-408B-B67D-35AABB62D9D6}" dt="2024-04-17T17:50:35.561" v="1132" actId="1076"/>
          <ac:spMkLst>
            <pc:docMk/>
            <pc:sldMk cId="1643924676" sldId="256"/>
            <ac:spMk id="8" creationId="{44F516FA-A4E9-A6F9-07B4-F18395558CAB}"/>
          </ac:spMkLst>
        </pc:spChg>
        <pc:spChg chg="add mod">
          <ac:chgData name="Alexandre Vieira" userId="25ee587a-1ea2-40b1-8a7f-842bed621517" providerId="ADAL" clId="{67102CFA-DE92-408B-B67D-35AABB62D9D6}" dt="2024-04-18T15:05:39.809" v="6216" actId="20577"/>
          <ac:spMkLst>
            <pc:docMk/>
            <pc:sldMk cId="1643924676" sldId="256"/>
            <ac:spMk id="9" creationId="{254021A9-FBB5-046D-DBCD-A63E064E9A10}"/>
          </ac:spMkLst>
        </pc:spChg>
        <pc:picChg chg="add del mod">
          <ac:chgData name="Alexandre Vieira" userId="25ee587a-1ea2-40b1-8a7f-842bed621517" providerId="ADAL" clId="{67102CFA-DE92-408B-B67D-35AABB62D9D6}" dt="2024-04-17T15:53:27.116" v="45" actId="21"/>
          <ac:picMkLst>
            <pc:docMk/>
            <pc:sldMk cId="1643924676" sldId="256"/>
            <ac:picMk id="5" creationId="{D1BE25ED-84B8-2C0C-4FE4-F1AD166FC3F0}"/>
          </ac:picMkLst>
        </pc:picChg>
        <pc:picChg chg="add mod modCrop">
          <ac:chgData name="Alexandre Vieira" userId="25ee587a-1ea2-40b1-8a7f-842bed621517" providerId="ADAL" clId="{67102CFA-DE92-408B-B67D-35AABB62D9D6}" dt="2024-04-17T15:54:02.361" v="56" actId="1076"/>
          <ac:picMkLst>
            <pc:docMk/>
            <pc:sldMk cId="1643924676" sldId="256"/>
            <ac:picMk id="6" creationId="{6DED3E4F-8924-BE4F-CC64-AD7B0DE50349}"/>
          </ac:picMkLst>
        </pc:picChg>
      </pc:sldChg>
      <pc:sldChg chg="addSp delSp modSp new mod ord modAnim">
        <pc:chgData name="Alexandre Vieira" userId="25ee587a-1ea2-40b1-8a7f-842bed621517" providerId="ADAL" clId="{67102CFA-DE92-408B-B67D-35AABB62D9D6}" dt="2024-04-17T17:49:25.810" v="1108"/>
        <pc:sldMkLst>
          <pc:docMk/>
          <pc:sldMk cId="436168445" sldId="257"/>
        </pc:sldMkLst>
        <pc:spChg chg="del">
          <ac:chgData name="Alexandre Vieira" userId="25ee587a-1ea2-40b1-8a7f-842bed621517" providerId="ADAL" clId="{67102CFA-DE92-408B-B67D-35AABB62D9D6}" dt="2024-04-17T15:39:55.248" v="19" actId="478"/>
          <ac:spMkLst>
            <pc:docMk/>
            <pc:sldMk cId="436168445" sldId="257"/>
            <ac:spMk id="2" creationId="{2D4DE88B-CF8A-AD34-9B9C-E295069C1D51}"/>
          </ac:spMkLst>
        </pc:spChg>
        <pc:spChg chg="del">
          <ac:chgData name="Alexandre Vieira" userId="25ee587a-1ea2-40b1-8a7f-842bed621517" providerId="ADAL" clId="{67102CFA-DE92-408B-B67D-35AABB62D9D6}" dt="2024-04-17T15:39:55.248" v="19" actId="478"/>
          <ac:spMkLst>
            <pc:docMk/>
            <pc:sldMk cId="436168445" sldId="257"/>
            <ac:spMk id="3" creationId="{94552D92-92BA-1D59-35E2-EDE658754FF9}"/>
          </ac:spMkLst>
        </pc:spChg>
        <pc:spChg chg="add mod ord">
          <ac:chgData name="Alexandre Vieira" userId="25ee587a-1ea2-40b1-8a7f-842bed621517" providerId="ADAL" clId="{67102CFA-DE92-408B-B67D-35AABB62D9D6}" dt="2024-04-17T16:58:24.623" v="518" actId="1038"/>
          <ac:spMkLst>
            <pc:docMk/>
            <pc:sldMk cId="436168445" sldId="257"/>
            <ac:spMk id="9" creationId="{0FC5D461-A61A-59E6-51AF-652B35EE7F62}"/>
          </ac:spMkLst>
        </pc:spChg>
        <pc:spChg chg="add del mod">
          <ac:chgData name="Alexandre Vieira" userId="25ee587a-1ea2-40b1-8a7f-842bed621517" providerId="ADAL" clId="{67102CFA-DE92-408B-B67D-35AABB62D9D6}" dt="2024-04-17T16:24:51.715" v="495" actId="478"/>
          <ac:spMkLst>
            <pc:docMk/>
            <pc:sldMk cId="436168445" sldId="257"/>
            <ac:spMk id="10" creationId="{923F502A-F234-87D2-0593-C4BF7F87E0A6}"/>
          </ac:spMkLst>
        </pc:spChg>
        <pc:spChg chg="add mod ord">
          <ac:chgData name="Alexandre Vieira" userId="25ee587a-1ea2-40b1-8a7f-842bed621517" providerId="ADAL" clId="{67102CFA-DE92-408B-B67D-35AABB62D9D6}" dt="2024-04-17T16:54:29.177" v="510" actId="14100"/>
          <ac:spMkLst>
            <pc:docMk/>
            <pc:sldMk cId="436168445" sldId="257"/>
            <ac:spMk id="11" creationId="{385D3753-002C-B69F-6FF8-5FECB5A08C31}"/>
          </ac:spMkLst>
        </pc:spChg>
        <pc:picChg chg="add del mod modCrop">
          <ac:chgData name="Alexandre Vieira" userId="25ee587a-1ea2-40b1-8a7f-842bed621517" providerId="ADAL" clId="{67102CFA-DE92-408B-B67D-35AABB62D9D6}" dt="2024-04-17T15:53:31.982" v="48" actId="21"/>
          <ac:picMkLst>
            <pc:docMk/>
            <pc:sldMk cId="436168445" sldId="257"/>
            <ac:picMk id="5" creationId="{6DED3E4F-8924-BE4F-CC64-AD7B0DE50349}"/>
          </ac:picMkLst>
        </pc:picChg>
        <pc:picChg chg="add del mod">
          <ac:chgData name="Alexandre Vieira" userId="25ee587a-1ea2-40b1-8a7f-842bed621517" providerId="ADAL" clId="{67102CFA-DE92-408B-B67D-35AABB62D9D6}" dt="2024-04-17T16:20:18.099" v="367" actId="478"/>
          <ac:picMkLst>
            <pc:docMk/>
            <pc:sldMk cId="436168445" sldId="257"/>
            <ac:picMk id="6" creationId="{D1BE25ED-84B8-2C0C-4FE4-F1AD166FC3F0}"/>
          </ac:picMkLst>
        </pc:picChg>
        <pc:picChg chg="add mod">
          <ac:chgData name="Alexandre Vieira" userId="25ee587a-1ea2-40b1-8a7f-842bed621517" providerId="ADAL" clId="{67102CFA-DE92-408B-B67D-35AABB62D9D6}" dt="2024-04-17T16:24:57.629" v="498" actId="167"/>
          <ac:picMkLst>
            <pc:docMk/>
            <pc:sldMk cId="436168445" sldId="257"/>
            <ac:picMk id="7" creationId="{CA792713-1386-610A-D129-FD704EDD493A}"/>
          </ac:picMkLst>
        </pc:picChg>
        <pc:picChg chg="add mod ord">
          <ac:chgData name="Alexandre Vieira" userId="25ee587a-1ea2-40b1-8a7f-842bed621517" providerId="ADAL" clId="{67102CFA-DE92-408B-B67D-35AABB62D9D6}" dt="2024-04-17T16:58:19.501" v="514" actId="1076"/>
          <ac:picMkLst>
            <pc:docMk/>
            <pc:sldMk cId="436168445" sldId="257"/>
            <ac:picMk id="8" creationId="{1FE08069-E077-3465-409B-43D1A70C6169}"/>
          </ac:picMkLst>
        </pc:picChg>
        <pc:picChg chg="add del mod">
          <ac:chgData name="Alexandre Vieira" userId="25ee587a-1ea2-40b1-8a7f-842bed621517" providerId="ADAL" clId="{67102CFA-DE92-408B-B67D-35AABB62D9D6}" dt="2024-04-17T17:49:25.565" v="1107" actId="478"/>
          <ac:picMkLst>
            <pc:docMk/>
            <pc:sldMk cId="436168445" sldId="257"/>
            <ac:picMk id="12" creationId="{343DD13F-A45E-1153-B20D-FADE307672D2}"/>
          </ac:picMkLst>
        </pc:picChg>
        <pc:picChg chg="add mod">
          <ac:chgData name="Alexandre Vieira" userId="25ee587a-1ea2-40b1-8a7f-842bed621517" providerId="ADAL" clId="{67102CFA-DE92-408B-B67D-35AABB62D9D6}" dt="2024-04-17T17:49:25.810" v="1108"/>
          <ac:picMkLst>
            <pc:docMk/>
            <pc:sldMk cId="436168445" sldId="257"/>
            <ac:picMk id="13" creationId="{0B583888-362F-9D60-F1EB-7ABF51F817B1}"/>
          </ac:picMkLst>
        </pc:picChg>
      </pc:sldChg>
      <pc:sldChg chg="add del setBg">
        <pc:chgData name="Alexandre Vieira" userId="25ee587a-1ea2-40b1-8a7f-842bed621517" providerId="ADAL" clId="{67102CFA-DE92-408B-B67D-35AABB62D9D6}" dt="2024-04-17T15:38:34.962" v="10" actId="47"/>
        <pc:sldMkLst>
          <pc:docMk/>
          <pc:sldMk cId="3463730440" sldId="257"/>
        </pc:sldMkLst>
      </pc:sldChg>
      <pc:sldChg chg="new del">
        <pc:chgData name="Alexandre Vieira" userId="25ee587a-1ea2-40b1-8a7f-842bed621517" providerId="ADAL" clId="{67102CFA-DE92-408B-B67D-35AABB62D9D6}" dt="2024-04-17T15:55:20.249" v="86" actId="680"/>
        <pc:sldMkLst>
          <pc:docMk/>
          <pc:sldMk cId="486226515" sldId="258"/>
        </pc:sldMkLst>
      </pc:sldChg>
      <pc:sldChg chg="delSp new del mod">
        <pc:chgData name="Alexandre Vieira" userId="25ee587a-1ea2-40b1-8a7f-842bed621517" providerId="ADAL" clId="{67102CFA-DE92-408B-B67D-35AABB62D9D6}" dt="2024-04-17T15:39:46.644" v="17" actId="47"/>
        <pc:sldMkLst>
          <pc:docMk/>
          <pc:sldMk cId="783440634" sldId="258"/>
        </pc:sldMkLst>
        <pc:spChg chg="del">
          <ac:chgData name="Alexandre Vieira" userId="25ee587a-1ea2-40b1-8a7f-842bed621517" providerId="ADAL" clId="{67102CFA-DE92-408B-B67D-35AABB62D9D6}" dt="2024-04-17T15:38:38.238" v="11" actId="478"/>
          <ac:spMkLst>
            <pc:docMk/>
            <pc:sldMk cId="783440634" sldId="258"/>
            <ac:spMk id="2" creationId="{EEA42E96-7255-B19E-576A-2C92EDB8ABA0}"/>
          </ac:spMkLst>
        </pc:spChg>
        <pc:spChg chg="del">
          <ac:chgData name="Alexandre Vieira" userId="25ee587a-1ea2-40b1-8a7f-842bed621517" providerId="ADAL" clId="{67102CFA-DE92-408B-B67D-35AABB62D9D6}" dt="2024-04-17T15:38:38.238" v="11" actId="478"/>
          <ac:spMkLst>
            <pc:docMk/>
            <pc:sldMk cId="783440634" sldId="258"/>
            <ac:spMk id="3" creationId="{6CF00E75-3EDF-C992-A63F-C7A8E8E8CCEF}"/>
          </ac:spMkLst>
        </pc:spChg>
      </pc:sldChg>
      <pc:sldChg chg="add del">
        <pc:chgData name="Alexandre Vieira" userId="25ee587a-1ea2-40b1-8a7f-842bed621517" providerId="ADAL" clId="{67102CFA-DE92-408B-B67D-35AABB62D9D6}" dt="2024-04-17T15:54:11.656" v="58" actId="47"/>
        <pc:sldMkLst>
          <pc:docMk/>
          <pc:sldMk cId="907161260" sldId="258"/>
        </pc:sldMkLst>
      </pc:sldChg>
      <pc:sldChg chg="addSp delSp modSp add mod">
        <pc:chgData name="Alexandre Vieira" userId="25ee587a-1ea2-40b1-8a7f-842bed621517" providerId="ADAL" clId="{67102CFA-DE92-408B-B67D-35AABB62D9D6}" dt="2024-04-18T15:05:48.755" v="6221" actId="20577"/>
        <pc:sldMkLst>
          <pc:docMk/>
          <pc:sldMk cId="2700791071" sldId="258"/>
        </pc:sldMkLst>
        <pc:spChg chg="add mod">
          <ac:chgData name="Alexandre Vieira" userId="25ee587a-1ea2-40b1-8a7f-842bed621517" providerId="ADAL" clId="{67102CFA-DE92-408B-B67D-35AABB62D9D6}" dt="2024-04-18T15:01:04.419" v="6139" actId="1035"/>
          <ac:spMkLst>
            <pc:docMk/>
            <pc:sldMk cId="2700791071" sldId="258"/>
            <ac:spMk id="2" creationId="{2EC4C84C-5095-83D5-6856-CB1DACE782F8}"/>
          </ac:spMkLst>
        </pc:spChg>
        <pc:spChg chg="add mod">
          <ac:chgData name="Alexandre Vieira" userId="25ee587a-1ea2-40b1-8a7f-842bed621517" providerId="ADAL" clId="{67102CFA-DE92-408B-B67D-35AABB62D9D6}" dt="2024-04-17T17:50:26.369" v="1124"/>
          <ac:spMkLst>
            <pc:docMk/>
            <pc:sldMk cId="2700791071" sldId="258"/>
            <ac:spMk id="4" creationId="{B86CF925-4881-906F-298D-152F57277E15}"/>
          </ac:spMkLst>
        </pc:spChg>
        <pc:spChg chg="add mod">
          <ac:chgData name="Alexandre Vieira" userId="25ee587a-1ea2-40b1-8a7f-842bed621517" providerId="ADAL" clId="{67102CFA-DE92-408B-B67D-35AABB62D9D6}" dt="2024-04-18T15:05:48.755" v="6221" actId="20577"/>
          <ac:spMkLst>
            <pc:docMk/>
            <pc:sldMk cId="2700791071" sldId="258"/>
            <ac:spMk id="5" creationId="{DE246DE4-E173-89C5-96AF-D254C0DC66B0}"/>
          </ac:spMkLst>
        </pc:spChg>
        <pc:spChg chg="mod">
          <ac:chgData name="Alexandre Vieira" userId="25ee587a-1ea2-40b1-8a7f-842bed621517" providerId="ADAL" clId="{67102CFA-DE92-408B-B67D-35AABB62D9D6}" dt="2024-04-17T23:00:58.319" v="4877" actId="207"/>
          <ac:spMkLst>
            <pc:docMk/>
            <pc:sldMk cId="2700791071" sldId="258"/>
            <ac:spMk id="7" creationId="{CE9359F0-26CF-C55F-BB06-3CF6BDEE2B69}"/>
          </ac:spMkLst>
        </pc:spChg>
        <pc:picChg chg="add mod modCrop">
          <ac:chgData name="Alexandre Vieira" userId="25ee587a-1ea2-40b1-8a7f-842bed621517" providerId="ADAL" clId="{67102CFA-DE92-408B-B67D-35AABB62D9D6}" dt="2024-04-17T15:56:01.874" v="122" actId="1076"/>
          <ac:picMkLst>
            <pc:docMk/>
            <pc:sldMk cId="2700791071" sldId="258"/>
            <ac:picMk id="3" creationId="{154F4804-4E85-E5BC-A124-0FFF58CD27DE}"/>
          </ac:picMkLst>
        </pc:picChg>
        <pc:picChg chg="del">
          <ac:chgData name="Alexandre Vieira" userId="25ee587a-1ea2-40b1-8a7f-842bed621517" providerId="ADAL" clId="{67102CFA-DE92-408B-B67D-35AABB62D9D6}" dt="2024-04-17T15:55:35.463" v="116" actId="478"/>
          <ac:picMkLst>
            <pc:docMk/>
            <pc:sldMk cId="2700791071" sldId="258"/>
            <ac:picMk id="6" creationId="{6DED3E4F-8924-BE4F-CC64-AD7B0DE50349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05:24.328" v="6212" actId="20577"/>
        <pc:sldMkLst>
          <pc:docMk/>
          <pc:sldMk cId="1569300321" sldId="259"/>
        </pc:sldMkLst>
        <pc:spChg chg="add mod">
          <ac:chgData name="Alexandre Vieira" userId="25ee587a-1ea2-40b1-8a7f-842bed621517" providerId="ADAL" clId="{67102CFA-DE92-408B-B67D-35AABB62D9D6}" dt="2024-04-18T15:01:10.178" v="6157" actId="1036"/>
          <ac:spMkLst>
            <pc:docMk/>
            <pc:sldMk cId="1569300321" sldId="259"/>
            <ac:spMk id="2" creationId="{92C040FE-94C7-6777-0F07-591CF9DF177A}"/>
          </ac:spMkLst>
        </pc:spChg>
        <pc:spChg chg="add mod">
          <ac:chgData name="Alexandre Vieira" userId="25ee587a-1ea2-40b1-8a7f-842bed621517" providerId="ADAL" clId="{67102CFA-DE92-408B-B67D-35AABB62D9D6}" dt="2024-04-18T15:05:24.328" v="6212" actId="20577"/>
          <ac:spMkLst>
            <pc:docMk/>
            <pc:sldMk cId="1569300321" sldId="259"/>
            <ac:spMk id="5" creationId="{42211BCB-36F7-89B6-3EFC-5B78CD5B82F4}"/>
          </ac:spMkLst>
        </pc:spChg>
        <pc:spChg chg="mod">
          <ac:chgData name="Alexandre Vieira" userId="25ee587a-1ea2-40b1-8a7f-842bed621517" providerId="ADAL" clId="{67102CFA-DE92-408B-B67D-35AABB62D9D6}" dt="2024-04-17T23:00:42.580" v="4876" actId="207"/>
          <ac:spMkLst>
            <pc:docMk/>
            <pc:sldMk cId="1569300321" sldId="259"/>
            <ac:spMk id="7" creationId="{CE9359F0-26CF-C55F-BB06-3CF6BDEE2B69}"/>
          </ac:spMkLst>
        </pc:spChg>
        <pc:picChg chg="del">
          <ac:chgData name="Alexandre Vieira" userId="25ee587a-1ea2-40b1-8a7f-842bed621517" providerId="ADAL" clId="{67102CFA-DE92-408B-B67D-35AABB62D9D6}" dt="2024-04-17T15:56:31.870" v="126" actId="478"/>
          <ac:picMkLst>
            <pc:docMk/>
            <pc:sldMk cId="1569300321" sldId="259"/>
            <ac:picMk id="3" creationId="{154F4804-4E85-E5BC-A124-0FFF58CD27DE}"/>
          </ac:picMkLst>
        </pc:picChg>
        <pc:picChg chg="add mod modCrop">
          <ac:chgData name="Alexandre Vieira" userId="25ee587a-1ea2-40b1-8a7f-842bed621517" providerId="ADAL" clId="{67102CFA-DE92-408B-B67D-35AABB62D9D6}" dt="2024-04-17T15:56:51.442" v="132" actId="1076"/>
          <ac:picMkLst>
            <pc:docMk/>
            <pc:sldMk cId="1569300321" sldId="259"/>
            <ac:picMk id="4" creationId="{A44FA6F9-EE1E-D101-2C8B-5A64EF711C3C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47:02.419" v="8319" actId="20577"/>
        <pc:sldMkLst>
          <pc:docMk/>
          <pc:sldMk cId="370143916" sldId="260"/>
        </pc:sldMkLst>
        <pc:spChg chg="add mod">
          <ac:chgData name="Alexandre Vieira" userId="25ee587a-1ea2-40b1-8a7f-842bed621517" providerId="ADAL" clId="{67102CFA-DE92-408B-B67D-35AABB62D9D6}" dt="2024-04-18T15:47:02.419" v="8319" actId="20577"/>
          <ac:spMkLst>
            <pc:docMk/>
            <pc:sldMk cId="370143916" sldId="260"/>
            <ac:spMk id="5" creationId="{492DFA9C-6A50-C416-DEB8-EC18AD91BA87}"/>
          </ac:spMkLst>
        </pc:spChg>
        <pc:spChg chg="mod">
          <ac:chgData name="Alexandre Vieira" userId="25ee587a-1ea2-40b1-8a7f-842bed621517" providerId="ADAL" clId="{67102CFA-DE92-408B-B67D-35AABB62D9D6}" dt="2024-04-17T23:00:16.605" v="4874" actId="207"/>
          <ac:spMkLst>
            <pc:docMk/>
            <pc:sldMk cId="370143916" sldId="260"/>
            <ac:spMk id="7" creationId="{CE9359F0-26CF-C55F-BB06-3CF6BDEE2B69}"/>
          </ac:spMkLst>
        </pc:spChg>
        <pc:picChg chg="add mod modCrop">
          <ac:chgData name="Alexandre Vieira" userId="25ee587a-1ea2-40b1-8a7f-842bed621517" providerId="ADAL" clId="{67102CFA-DE92-408B-B67D-35AABB62D9D6}" dt="2024-04-17T15:58:52.187" v="185" actId="1035"/>
          <ac:picMkLst>
            <pc:docMk/>
            <pc:sldMk cId="370143916" sldId="260"/>
            <ac:picMk id="3" creationId="{A9A265A3-A741-9A8F-360A-53355C223EEB}"/>
          </ac:picMkLst>
        </pc:picChg>
        <pc:picChg chg="del">
          <ac:chgData name="Alexandre Vieira" userId="25ee587a-1ea2-40b1-8a7f-842bed621517" providerId="ADAL" clId="{67102CFA-DE92-408B-B67D-35AABB62D9D6}" dt="2024-04-17T15:57:13.158" v="153" actId="478"/>
          <ac:picMkLst>
            <pc:docMk/>
            <pc:sldMk cId="370143916" sldId="260"/>
            <ac:picMk id="4" creationId="{A44FA6F9-EE1E-D101-2C8B-5A64EF711C3C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48:51.679" v="8322" actId="20577"/>
        <pc:sldMkLst>
          <pc:docMk/>
          <pc:sldMk cId="3513855682" sldId="261"/>
        </pc:sldMkLst>
        <pc:spChg chg="add mod">
          <ac:chgData name="Alexandre Vieira" userId="25ee587a-1ea2-40b1-8a7f-842bed621517" providerId="ADAL" clId="{67102CFA-DE92-408B-B67D-35AABB62D9D6}" dt="2024-04-18T15:48:51.679" v="8322" actId="20577"/>
          <ac:spMkLst>
            <pc:docMk/>
            <pc:sldMk cId="3513855682" sldId="261"/>
            <ac:spMk id="5" creationId="{82F6ECF8-783B-DC22-9B9B-440AE6637BE5}"/>
          </ac:spMkLst>
        </pc:spChg>
        <pc:spChg chg="add del mod">
          <ac:chgData name="Alexandre Vieira" userId="25ee587a-1ea2-40b1-8a7f-842bed621517" providerId="ADAL" clId="{67102CFA-DE92-408B-B67D-35AABB62D9D6}" dt="2024-04-18T01:03:58.925" v="5612" actId="21"/>
          <ac:spMkLst>
            <pc:docMk/>
            <pc:sldMk cId="3513855682" sldId="261"/>
            <ac:spMk id="6" creationId="{A3AF9504-F37D-4B8D-D101-33B367AC95C1}"/>
          </ac:spMkLst>
        </pc:spChg>
        <pc:spChg chg="mod">
          <ac:chgData name="Alexandre Vieira" userId="25ee587a-1ea2-40b1-8a7f-842bed621517" providerId="ADAL" clId="{67102CFA-DE92-408B-B67D-35AABB62D9D6}" dt="2024-04-17T23:02:17.856" v="4881" actId="207"/>
          <ac:spMkLst>
            <pc:docMk/>
            <pc:sldMk cId="3513855682" sldId="261"/>
            <ac:spMk id="7" creationId="{CE9359F0-26CF-C55F-BB06-3CF6BDEE2B69}"/>
          </ac:spMkLst>
        </pc:spChg>
        <pc:spChg chg="add mod">
          <ac:chgData name="Alexandre Vieira" userId="25ee587a-1ea2-40b1-8a7f-842bed621517" providerId="ADAL" clId="{67102CFA-DE92-408B-B67D-35AABB62D9D6}" dt="2024-04-18T00:13:47.087" v="5586" actId="1076"/>
          <ac:spMkLst>
            <pc:docMk/>
            <pc:sldMk cId="3513855682" sldId="261"/>
            <ac:spMk id="9" creationId="{0316B9D2-E6A3-384E-F12A-9BCAB57FFA61}"/>
          </ac:spMkLst>
        </pc:spChg>
        <pc:spChg chg="add mod">
          <ac:chgData name="Alexandre Vieira" userId="25ee587a-1ea2-40b1-8a7f-842bed621517" providerId="ADAL" clId="{67102CFA-DE92-408B-B67D-35AABB62D9D6}" dt="2024-04-18T00:13:59.198" v="5588" actId="14100"/>
          <ac:spMkLst>
            <pc:docMk/>
            <pc:sldMk cId="3513855682" sldId="261"/>
            <ac:spMk id="10" creationId="{495A1F25-73ED-A81B-EF0C-2E731AC0F3F0}"/>
          </ac:spMkLst>
        </pc:spChg>
        <pc:spChg chg="mod">
          <ac:chgData name="Alexandre Vieira" userId="25ee587a-1ea2-40b1-8a7f-842bed621517" providerId="ADAL" clId="{67102CFA-DE92-408B-B67D-35AABB62D9D6}" dt="2024-04-18T00:14:16.572" v="5592"/>
          <ac:spMkLst>
            <pc:docMk/>
            <pc:sldMk cId="3513855682" sldId="261"/>
            <ac:spMk id="14" creationId="{52D5F7B0-D652-8E72-6432-717144E5A900}"/>
          </ac:spMkLst>
        </pc:spChg>
        <pc:spChg chg="mod">
          <ac:chgData name="Alexandre Vieira" userId="25ee587a-1ea2-40b1-8a7f-842bed621517" providerId="ADAL" clId="{67102CFA-DE92-408B-B67D-35AABB62D9D6}" dt="2024-04-18T00:14:16.572" v="5592"/>
          <ac:spMkLst>
            <pc:docMk/>
            <pc:sldMk cId="3513855682" sldId="261"/>
            <ac:spMk id="15" creationId="{942D1801-C179-BF3C-1CA3-EB6F32CC5FF1}"/>
          </ac:spMkLst>
        </pc:spChg>
        <pc:grpChg chg="add del mod">
          <ac:chgData name="Alexandre Vieira" userId="25ee587a-1ea2-40b1-8a7f-842bed621517" providerId="ADAL" clId="{67102CFA-DE92-408B-B67D-35AABB62D9D6}" dt="2024-04-18T01:03:58.925" v="5612" actId="21"/>
          <ac:grpSpMkLst>
            <pc:docMk/>
            <pc:sldMk cId="3513855682" sldId="261"/>
            <ac:grpSpMk id="11" creationId="{4D2E7BC5-557E-7B34-50A2-62E267051904}"/>
          </ac:grpSpMkLst>
        </pc:grpChg>
        <pc:grpChg chg="add mod">
          <ac:chgData name="Alexandre Vieira" userId="25ee587a-1ea2-40b1-8a7f-842bed621517" providerId="ADAL" clId="{67102CFA-DE92-408B-B67D-35AABB62D9D6}" dt="2024-04-18T00:14:16.572" v="5592"/>
          <ac:grpSpMkLst>
            <pc:docMk/>
            <pc:sldMk cId="3513855682" sldId="261"/>
            <ac:grpSpMk id="12" creationId="{E9C0ECEA-921D-14E1-586E-42A640B5C1DA}"/>
          </ac:grpSpMkLst>
        </pc:grpChg>
        <pc:picChg chg="add del mod">
          <ac:chgData name="Alexandre Vieira" userId="25ee587a-1ea2-40b1-8a7f-842bed621517" providerId="ADAL" clId="{67102CFA-DE92-408B-B67D-35AABB62D9D6}" dt="2024-04-18T01:04:01.070" v="5613" actId="478"/>
          <ac:picMkLst>
            <pc:docMk/>
            <pc:sldMk cId="3513855682" sldId="261"/>
            <ac:picMk id="3" creationId="{6F396989-8019-0431-B87C-AFFF3122D625}"/>
          </ac:picMkLst>
        </pc:picChg>
        <pc:picChg chg="del">
          <ac:chgData name="Alexandre Vieira" userId="25ee587a-1ea2-40b1-8a7f-842bed621517" providerId="ADAL" clId="{67102CFA-DE92-408B-B67D-35AABB62D9D6}" dt="2024-04-17T15:59:19.806" v="220" actId="478"/>
          <ac:picMkLst>
            <pc:docMk/>
            <pc:sldMk cId="3513855682" sldId="261"/>
            <ac:picMk id="3" creationId="{A9A265A3-A741-9A8F-360A-53355C223EEB}"/>
          </ac:picMkLst>
        </pc:picChg>
        <pc:picChg chg="add mod modCrop">
          <ac:chgData name="Alexandre Vieira" userId="25ee587a-1ea2-40b1-8a7f-842bed621517" providerId="ADAL" clId="{67102CFA-DE92-408B-B67D-35AABB62D9D6}" dt="2024-04-17T15:59:48.687" v="227" actId="1076"/>
          <ac:picMkLst>
            <pc:docMk/>
            <pc:sldMk cId="3513855682" sldId="261"/>
            <ac:picMk id="4" creationId="{FBC1822F-9EF9-2DF5-42D6-2D7F8E901EC3}"/>
          </ac:picMkLst>
        </pc:picChg>
        <pc:picChg chg="add mod">
          <ac:chgData name="Alexandre Vieira" userId="25ee587a-1ea2-40b1-8a7f-842bed621517" providerId="ADAL" clId="{67102CFA-DE92-408B-B67D-35AABB62D9D6}" dt="2024-04-18T00:12:36.782" v="5573"/>
          <ac:picMkLst>
            <pc:docMk/>
            <pc:sldMk cId="3513855682" sldId="261"/>
            <ac:picMk id="8" creationId="{1FDEDD0B-D877-8A16-42AE-CA137FD7A4D9}"/>
          </ac:picMkLst>
        </pc:picChg>
        <pc:picChg chg="mod">
          <ac:chgData name="Alexandre Vieira" userId="25ee587a-1ea2-40b1-8a7f-842bed621517" providerId="ADAL" clId="{67102CFA-DE92-408B-B67D-35AABB62D9D6}" dt="2024-04-18T00:14:16.572" v="5592"/>
          <ac:picMkLst>
            <pc:docMk/>
            <pc:sldMk cId="3513855682" sldId="261"/>
            <ac:picMk id="13" creationId="{48D7BD7C-F09B-7DA5-79D4-220508A15559}"/>
          </ac:picMkLst>
        </pc:picChg>
        <pc:picChg chg="add del mod">
          <ac:chgData name="Alexandre Vieira" userId="25ee587a-1ea2-40b1-8a7f-842bed621517" providerId="ADAL" clId="{67102CFA-DE92-408B-B67D-35AABB62D9D6}" dt="2024-04-18T01:03:58.925" v="5612" actId="21"/>
          <ac:picMkLst>
            <pc:docMk/>
            <pc:sldMk cId="3513855682" sldId="261"/>
            <ac:picMk id="16" creationId="{CFD957D7-F4C4-11D6-3E8C-6AA36D084C86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23:23.567" v="7018" actId="20577"/>
        <pc:sldMkLst>
          <pc:docMk/>
          <pc:sldMk cId="2890369979" sldId="262"/>
        </pc:sldMkLst>
        <pc:spChg chg="add mod">
          <ac:chgData name="Alexandre Vieira" userId="25ee587a-1ea2-40b1-8a7f-842bed621517" providerId="ADAL" clId="{67102CFA-DE92-408B-B67D-35AABB62D9D6}" dt="2024-04-18T15:23:23.567" v="7018" actId="20577"/>
          <ac:spMkLst>
            <pc:docMk/>
            <pc:sldMk cId="2890369979" sldId="262"/>
            <ac:spMk id="5" creationId="{BA8FFB36-20A1-1635-A685-8D565EABC9F0}"/>
          </ac:spMkLst>
        </pc:spChg>
        <pc:spChg chg="mod">
          <ac:chgData name="Alexandre Vieira" userId="25ee587a-1ea2-40b1-8a7f-842bed621517" providerId="ADAL" clId="{67102CFA-DE92-408B-B67D-35AABB62D9D6}" dt="2024-04-17T23:03:19.911" v="4891" actId="207"/>
          <ac:spMkLst>
            <pc:docMk/>
            <pc:sldMk cId="2890369979" sldId="262"/>
            <ac:spMk id="7" creationId="{CE9359F0-26CF-C55F-BB06-3CF6BDEE2B69}"/>
          </ac:spMkLst>
        </pc:spChg>
        <pc:picChg chg="add mod modCrop">
          <ac:chgData name="Alexandre Vieira" userId="25ee587a-1ea2-40b1-8a7f-842bed621517" providerId="ADAL" clId="{67102CFA-DE92-408B-B67D-35AABB62D9D6}" dt="2024-04-17T16:00:29.530" v="243" actId="1035"/>
          <ac:picMkLst>
            <pc:docMk/>
            <pc:sldMk cId="2890369979" sldId="262"/>
            <ac:picMk id="3" creationId="{E7734D85-D0C4-2E0D-E991-15F38FA0CBC2}"/>
          </ac:picMkLst>
        </pc:picChg>
        <pc:picChg chg="del">
          <ac:chgData name="Alexandre Vieira" userId="25ee587a-1ea2-40b1-8a7f-842bed621517" providerId="ADAL" clId="{67102CFA-DE92-408B-B67D-35AABB62D9D6}" dt="2024-04-17T15:59:57.887" v="229" actId="478"/>
          <ac:picMkLst>
            <pc:docMk/>
            <pc:sldMk cId="2890369979" sldId="262"/>
            <ac:picMk id="4" creationId="{FBC1822F-9EF9-2DF5-42D6-2D7F8E901EC3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28:20.180" v="7432" actId="20577"/>
        <pc:sldMkLst>
          <pc:docMk/>
          <pc:sldMk cId="1859967910" sldId="263"/>
        </pc:sldMkLst>
        <pc:spChg chg="add mod">
          <ac:chgData name="Alexandre Vieira" userId="25ee587a-1ea2-40b1-8a7f-842bed621517" providerId="ADAL" clId="{67102CFA-DE92-408B-B67D-35AABB62D9D6}" dt="2024-04-18T15:28:20.180" v="7432" actId="20577"/>
          <ac:spMkLst>
            <pc:docMk/>
            <pc:sldMk cId="1859967910" sldId="263"/>
            <ac:spMk id="5" creationId="{C8B2B8B0-DE2D-931E-759A-8388953D1D27}"/>
          </ac:spMkLst>
        </pc:spChg>
        <pc:spChg chg="mod">
          <ac:chgData name="Alexandre Vieira" userId="25ee587a-1ea2-40b1-8a7f-842bed621517" providerId="ADAL" clId="{67102CFA-DE92-408B-B67D-35AABB62D9D6}" dt="2024-04-17T23:06:58.953" v="4926" actId="207"/>
          <ac:spMkLst>
            <pc:docMk/>
            <pc:sldMk cId="1859967910" sldId="263"/>
            <ac:spMk id="7" creationId="{CE9359F0-26CF-C55F-BB06-3CF6BDEE2B69}"/>
          </ac:spMkLst>
        </pc:spChg>
        <pc:picChg chg="del">
          <ac:chgData name="Alexandre Vieira" userId="25ee587a-1ea2-40b1-8a7f-842bed621517" providerId="ADAL" clId="{67102CFA-DE92-408B-B67D-35AABB62D9D6}" dt="2024-04-17T16:00:41.311" v="261" actId="478"/>
          <ac:picMkLst>
            <pc:docMk/>
            <pc:sldMk cId="1859967910" sldId="263"/>
            <ac:picMk id="3" creationId="{E7734D85-D0C4-2E0D-E991-15F38FA0CBC2}"/>
          </ac:picMkLst>
        </pc:picChg>
        <pc:picChg chg="add mod modCrop">
          <ac:chgData name="Alexandre Vieira" userId="25ee587a-1ea2-40b1-8a7f-842bed621517" providerId="ADAL" clId="{67102CFA-DE92-408B-B67D-35AABB62D9D6}" dt="2024-04-17T16:01:11.028" v="288" actId="1076"/>
          <ac:picMkLst>
            <pc:docMk/>
            <pc:sldMk cId="1859967910" sldId="263"/>
            <ac:picMk id="4" creationId="{396490BE-78E4-D51B-7016-F20CAD1B0D4C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32:18.073" v="7784" actId="20577"/>
        <pc:sldMkLst>
          <pc:docMk/>
          <pc:sldMk cId="115442731" sldId="264"/>
        </pc:sldMkLst>
        <pc:spChg chg="mod">
          <ac:chgData name="Alexandre Vieira" userId="25ee587a-1ea2-40b1-8a7f-842bed621517" providerId="ADAL" clId="{67102CFA-DE92-408B-B67D-35AABB62D9D6}" dt="2024-04-17T23:07:37.063" v="4933" actId="207"/>
          <ac:spMkLst>
            <pc:docMk/>
            <pc:sldMk cId="115442731" sldId="264"/>
            <ac:spMk id="7" creationId="{CE9359F0-26CF-C55F-BB06-3CF6BDEE2B69}"/>
          </ac:spMkLst>
        </pc:spChg>
        <pc:spChg chg="add del mod">
          <ac:chgData name="Alexandre Vieira" userId="25ee587a-1ea2-40b1-8a7f-842bed621517" providerId="ADAL" clId="{67102CFA-DE92-408B-B67D-35AABB62D9D6}" dt="2024-04-17T23:10:01.728" v="4953" actId="21"/>
          <ac:spMkLst>
            <pc:docMk/>
            <pc:sldMk cId="115442731" sldId="264"/>
            <ac:spMk id="8" creationId="{AF0AB6D2-4B2E-D5AD-40CE-4255B411CB9A}"/>
          </ac:spMkLst>
        </pc:spChg>
        <pc:spChg chg="add mod ord">
          <ac:chgData name="Alexandre Vieira" userId="25ee587a-1ea2-40b1-8a7f-842bed621517" providerId="ADAL" clId="{67102CFA-DE92-408B-B67D-35AABB62D9D6}" dt="2024-04-18T15:32:18.073" v="7784" actId="20577"/>
          <ac:spMkLst>
            <pc:docMk/>
            <pc:sldMk cId="115442731" sldId="264"/>
            <ac:spMk id="9" creationId="{693520D0-D1B4-0BF3-C428-ED30AE6C1CD0}"/>
          </ac:spMkLst>
        </pc:spChg>
        <pc:picChg chg="add del mod modCrop">
          <ac:chgData name="Alexandre Vieira" userId="25ee587a-1ea2-40b1-8a7f-842bed621517" providerId="ADAL" clId="{67102CFA-DE92-408B-B67D-35AABB62D9D6}" dt="2024-04-17T16:18:56.158" v="357" actId="478"/>
          <ac:picMkLst>
            <pc:docMk/>
            <pc:sldMk cId="115442731" sldId="264"/>
            <ac:picMk id="3" creationId="{98960104-6016-A4F7-EEC3-5D8E41F09C1A}"/>
          </ac:picMkLst>
        </pc:picChg>
        <pc:picChg chg="del">
          <ac:chgData name="Alexandre Vieira" userId="25ee587a-1ea2-40b1-8a7f-842bed621517" providerId="ADAL" clId="{67102CFA-DE92-408B-B67D-35AABB62D9D6}" dt="2024-04-17T16:17:26.279" v="290" actId="478"/>
          <ac:picMkLst>
            <pc:docMk/>
            <pc:sldMk cId="115442731" sldId="264"/>
            <ac:picMk id="4" creationId="{396490BE-78E4-D51B-7016-F20CAD1B0D4C}"/>
          </ac:picMkLst>
        </pc:picChg>
        <pc:picChg chg="add mod modCrop">
          <ac:chgData name="Alexandre Vieira" userId="25ee587a-1ea2-40b1-8a7f-842bed621517" providerId="ADAL" clId="{67102CFA-DE92-408B-B67D-35AABB62D9D6}" dt="2024-04-17T16:19:14.549" v="363" actId="1076"/>
          <ac:picMkLst>
            <pc:docMk/>
            <pc:sldMk cId="115442731" sldId="264"/>
            <ac:picMk id="6" creationId="{D7CE373D-4202-78B8-2CE2-2F9713C60973}"/>
          </ac:picMkLst>
        </pc:picChg>
      </pc:sldChg>
      <pc:sldChg chg="new del">
        <pc:chgData name="Alexandre Vieira" userId="25ee587a-1ea2-40b1-8a7f-842bed621517" providerId="ADAL" clId="{67102CFA-DE92-408B-B67D-35AABB62D9D6}" dt="2024-04-17T16:18:17.016" v="339" actId="47"/>
        <pc:sldMkLst>
          <pc:docMk/>
          <pc:sldMk cId="2658405319" sldId="265"/>
        </pc:sldMkLst>
      </pc:sldChg>
      <pc:sldChg chg="addSp delSp modSp add del mod">
        <pc:chgData name="Alexandre Vieira" userId="25ee587a-1ea2-40b1-8a7f-842bed621517" providerId="ADAL" clId="{67102CFA-DE92-408B-B67D-35AABB62D9D6}" dt="2024-04-18T15:33:37.734" v="7790" actId="47"/>
        <pc:sldMkLst>
          <pc:docMk/>
          <pc:sldMk cId="2886290778" sldId="265"/>
        </pc:sldMkLst>
        <pc:spChg chg="add del mod">
          <ac:chgData name="Alexandre Vieira" userId="25ee587a-1ea2-40b1-8a7f-842bed621517" providerId="ADAL" clId="{67102CFA-DE92-408B-B67D-35AABB62D9D6}" dt="2024-04-17T23:09:50.162" v="4950" actId="21"/>
          <ac:spMkLst>
            <pc:docMk/>
            <pc:sldMk cId="2886290778" sldId="265"/>
            <ac:spMk id="2" creationId="{693520D0-D1B4-0BF3-C428-ED30AE6C1CD0}"/>
          </ac:spMkLst>
        </pc:spChg>
        <pc:spChg chg="mod">
          <ac:chgData name="Alexandre Vieira" userId="25ee587a-1ea2-40b1-8a7f-842bed621517" providerId="ADAL" clId="{67102CFA-DE92-408B-B67D-35AABB62D9D6}" dt="2024-04-17T23:10:33.201" v="4955" actId="207"/>
          <ac:spMkLst>
            <pc:docMk/>
            <pc:sldMk cId="2886290778" sldId="265"/>
            <ac:spMk id="7" creationId="{CE9359F0-26CF-C55F-BB06-3CF6BDEE2B69}"/>
          </ac:spMkLst>
        </pc:spChg>
        <pc:spChg chg="add mod">
          <ac:chgData name="Alexandre Vieira" userId="25ee587a-1ea2-40b1-8a7f-842bed621517" providerId="ADAL" clId="{67102CFA-DE92-408B-B67D-35AABB62D9D6}" dt="2024-04-17T23:10:46.368" v="4958" actId="20577"/>
          <ac:spMkLst>
            <pc:docMk/>
            <pc:sldMk cId="2886290778" sldId="265"/>
            <ac:spMk id="8" creationId="{AF0AB6D2-4B2E-D5AD-40CE-4255B411CB9A}"/>
          </ac:spMkLst>
        </pc:spChg>
      </pc:sldChg>
      <pc:sldChg chg="addSp delSp modSp add mod">
        <pc:chgData name="Alexandre Vieira" userId="25ee587a-1ea2-40b1-8a7f-842bed621517" providerId="ADAL" clId="{67102CFA-DE92-408B-B67D-35AABB62D9D6}" dt="2024-04-18T14:58:20.280" v="6097" actId="20577"/>
        <pc:sldMkLst>
          <pc:docMk/>
          <pc:sldMk cId="62877888" sldId="266"/>
        </pc:sldMkLst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2" creationId="{58B6D416-EFAE-209F-F7E8-3AD6C2E2CA93}"/>
          </ac:spMkLst>
        </pc:spChg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3" creationId="{6D3CF905-E8AD-1011-60FF-59DAEB5AE855}"/>
          </ac:spMkLst>
        </pc:spChg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4" creationId="{82725158-6C61-192E-438F-2AB3B70A9EA8}"/>
          </ac:spMkLst>
        </pc:spChg>
        <pc:spChg chg="add del mod or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5" creationId="{F641AE24-B296-E0AB-1053-2E7C7407AE27}"/>
          </ac:spMkLst>
        </pc:spChg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7" creationId="{FB668BD7-6E7B-D56E-1868-4278D5AFC9B8}"/>
          </ac:spMkLst>
        </pc:spChg>
        <pc:spChg chg="add mod">
          <ac:chgData name="Alexandre Vieira" userId="25ee587a-1ea2-40b1-8a7f-842bed621517" providerId="ADAL" clId="{67102CFA-DE92-408B-B67D-35AABB62D9D6}" dt="2024-04-17T20:57:30.835" v="1239" actId="14100"/>
          <ac:spMkLst>
            <pc:docMk/>
            <pc:sldMk cId="62877888" sldId="266"/>
            <ac:spMk id="8" creationId="{B438C591-1E4E-36DB-20AC-C7D6EC133D89}"/>
          </ac:spMkLst>
        </pc:spChg>
        <pc:spChg chg="add mod">
          <ac:chgData name="Alexandre Vieira" userId="25ee587a-1ea2-40b1-8a7f-842bed621517" providerId="ADAL" clId="{67102CFA-DE92-408B-B67D-35AABB62D9D6}" dt="2024-04-17T21:06:13.054" v="1336" actId="20577"/>
          <ac:spMkLst>
            <pc:docMk/>
            <pc:sldMk cId="62877888" sldId="266"/>
            <ac:spMk id="9" creationId="{F1911511-B67E-4A1D-4164-44D735918D9D}"/>
          </ac:spMkLst>
        </pc:spChg>
        <pc:spChg chg="add mod">
          <ac:chgData name="Alexandre Vieira" userId="25ee587a-1ea2-40b1-8a7f-842bed621517" providerId="ADAL" clId="{67102CFA-DE92-408B-B67D-35AABB62D9D6}" dt="2024-04-18T14:58:20.280" v="6097" actId="20577"/>
          <ac:spMkLst>
            <pc:docMk/>
            <pc:sldMk cId="62877888" sldId="266"/>
            <ac:spMk id="11" creationId="{CA59DF3C-5B6D-6971-C171-25D395195F71}"/>
          </ac:spMkLst>
        </pc:spChg>
        <pc:picChg chg="add del mod">
          <ac:chgData name="Alexandre Vieira" userId="25ee587a-1ea2-40b1-8a7f-842bed621517" providerId="ADAL" clId="{67102CFA-DE92-408B-B67D-35AABB62D9D6}" dt="2024-04-18T14:49:07.883" v="5853" actId="478"/>
          <ac:picMkLst>
            <pc:docMk/>
            <pc:sldMk cId="62877888" sldId="266"/>
            <ac:picMk id="2" creationId="{C2B8AC61-5FCE-8012-1015-E1226BB59408}"/>
          </ac:picMkLst>
        </pc:picChg>
        <pc:picChg chg="add mod">
          <ac:chgData name="Alexandre Vieira" userId="25ee587a-1ea2-40b1-8a7f-842bed621517" providerId="ADAL" clId="{67102CFA-DE92-408B-B67D-35AABB62D9D6}" dt="2024-04-18T14:49:08.282" v="5854"/>
          <ac:picMkLst>
            <pc:docMk/>
            <pc:sldMk cId="62877888" sldId="266"/>
            <ac:picMk id="3" creationId="{1E614B7F-88E0-E57B-0A0B-6EBA572C1284}"/>
          </ac:picMkLst>
        </pc:picChg>
        <pc:picChg chg="add mod">
          <ac:chgData name="Alexandre Vieira" userId="25ee587a-1ea2-40b1-8a7f-842bed621517" providerId="ADAL" clId="{67102CFA-DE92-408B-B67D-35AABB62D9D6}" dt="2024-04-18T14:49:08.282" v="5854"/>
          <ac:picMkLst>
            <pc:docMk/>
            <pc:sldMk cId="62877888" sldId="266"/>
            <ac:picMk id="4" creationId="{582CA4D2-8261-8B5F-7B95-DFE2E710B19B}"/>
          </ac:picMkLst>
        </pc:picChg>
        <pc:picChg chg="add">
          <ac:chgData name="Alexandre Vieira" userId="25ee587a-1ea2-40b1-8a7f-842bed621517" providerId="ADAL" clId="{67102CFA-DE92-408B-B67D-35AABB62D9D6}" dt="2024-04-18T14:49:11.071" v="5855"/>
          <ac:picMkLst>
            <pc:docMk/>
            <pc:sldMk cId="62877888" sldId="266"/>
            <ac:picMk id="5" creationId="{43A1C0A6-F8CF-3C2C-11AE-C745943B1515}"/>
          </ac:picMkLst>
        </pc:picChg>
        <pc:picChg chg="add del mod">
          <ac:chgData name="Alexandre Vieira" userId="25ee587a-1ea2-40b1-8a7f-842bed621517" providerId="ADAL" clId="{67102CFA-DE92-408B-B67D-35AABB62D9D6}" dt="2024-04-18T14:49:23.872" v="5857" actId="478"/>
          <ac:picMkLst>
            <pc:docMk/>
            <pc:sldMk cId="62877888" sldId="266"/>
            <ac:picMk id="6" creationId="{B5545F81-E359-B6F8-347B-F3F0AC885DFB}"/>
          </ac:picMkLst>
        </pc:picChg>
        <pc:picChg chg="del mod">
          <ac:chgData name="Alexandre Vieira" userId="25ee587a-1ea2-40b1-8a7f-842bed621517" providerId="ADAL" clId="{67102CFA-DE92-408B-B67D-35AABB62D9D6}" dt="2024-04-17T20:56:59.529" v="1236" actId="478"/>
          <ac:picMkLst>
            <pc:docMk/>
            <pc:sldMk cId="62877888" sldId="266"/>
            <ac:picMk id="6" creationId="{D1BE25ED-84B8-2C0C-4FE4-F1AD166FC3F0}"/>
          </ac:picMkLst>
        </pc:picChg>
        <pc:picChg chg="add del mod">
          <ac:chgData name="Alexandre Vieira" userId="25ee587a-1ea2-40b1-8a7f-842bed621517" providerId="ADAL" clId="{67102CFA-DE92-408B-B67D-35AABB62D9D6}" dt="2024-04-18T14:49:23.872" v="5857" actId="478"/>
          <ac:picMkLst>
            <pc:docMk/>
            <pc:sldMk cId="62877888" sldId="266"/>
            <ac:picMk id="7" creationId="{32BC0A89-2FAC-EEA1-27A4-71B063BE4818}"/>
          </ac:picMkLst>
        </pc:picChg>
        <pc:picChg chg="add del mod">
          <ac:chgData name="Alexandre Vieira" userId="25ee587a-1ea2-40b1-8a7f-842bed621517" providerId="ADAL" clId="{67102CFA-DE92-408B-B67D-35AABB62D9D6}" dt="2024-04-17T21:31:22.974" v="2049" actId="478"/>
          <ac:picMkLst>
            <pc:docMk/>
            <pc:sldMk cId="62877888" sldId="266"/>
            <ac:picMk id="10" creationId="{467A8EEE-B5B9-FE05-0226-269D0982AD2B}"/>
          </ac:picMkLst>
        </pc:picChg>
        <pc:picChg chg="add mod">
          <ac:chgData name="Alexandre Vieira" userId="25ee587a-1ea2-40b1-8a7f-842bed621517" providerId="ADAL" clId="{67102CFA-DE92-408B-B67D-35AABB62D9D6}" dt="2024-04-18T14:49:24.314" v="5858"/>
          <ac:picMkLst>
            <pc:docMk/>
            <pc:sldMk cId="62877888" sldId="266"/>
            <ac:picMk id="10" creationId="{A5838518-BBB7-D46E-5B30-E2B704D08643}"/>
          </ac:picMkLst>
        </pc:picChg>
        <pc:picChg chg="add del mod">
          <ac:chgData name="Alexandre Vieira" userId="25ee587a-1ea2-40b1-8a7f-842bed621517" providerId="ADAL" clId="{67102CFA-DE92-408B-B67D-35AABB62D9D6}" dt="2024-04-18T14:49:07.883" v="5853" actId="478"/>
          <ac:picMkLst>
            <pc:docMk/>
            <pc:sldMk cId="62877888" sldId="266"/>
            <ac:picMk id="12" creationId="{F1E94AAC-3200-CF59-3992-A3EBEFD59535}"/>
          </ac:picMkLst>
        </pc:picChg>
        <pc:picChg chg="add mod">
          <ac:chgData name="Alexandre Vieira" userId="25ee587a-1ea2-40b1-8a7f-842bed621517" providerId="ADAL" clId="{67102CFA-DE92-408B-B67D-35AABB62D9D6}" dt="2024-04-18T14:49:24.314" v="5858"/>
          <ac:picMkLst>
            <pc:docMk/>
            <pc:sldMk cId="62877888" sldId="266"/>
            <ac:picMk id="13" creationId="{6FB68E9A-49C9-F804-407C-0377A7E10783}"/>
          </ac:picMkLst>
        </pc:picChg>
        <pc:picChg chg="add mod">
          <ac:chgData name="Alexandre Vieira" userId="25ee587a-1ea2-40b1-8a7f-842bed621517" providerId="ADAL" clId="{67102CFA-DE92-408B-B67D-35AABB62D9D6}" dt="2024-04-18T14:53:00.981" v="5958" actId="1076"/>
          <ac:picMkLst>
            <pc:docMk/>
            <pc:sldMk cId="62877888" sldId="266"/>
            <ac:picMk id="14" creationId="{7DF9129B-ECCB-17C8-8BDA-9B8523A8FF24}"/>
          </ac:picMkLst>
        </pc:picChg>
        <pc:picChg chg="add del mod">
          <ac:chgData name="Alexandre Vieira" userId="25ee587a-1ea2-40b1-8a7f-842bed621517" providerId="ADAL" clId="{67102CFA-DE92-408B-B67D-35AABB62D9D6}" dt="2024-04-18T14:57:20.678" v="6090" actId="478"/>
          <ac:picMkLst>
            <pc:docMk/>
            <pc:sldMk cId="62877888" sldId="266"/>
            <ac:picMk id="15" creationId="{7623DFBE-BFF2-94FE-AED9-D2C3E844566A}"/>
          </ac:picMkLst>
        </pc:picChg>
        <pc:picChg chg="add del mod">
          <ac:chgData name="Alexandre Vieira" userId="25ee587a-1ea2-40b1-8a7f-842bed621517" providerId="ADAL" clId="{67102CFA-DE92-408B-B67D-35AABB62D9D6}" dt="2024-04-18T14:57:20.678" v="6090" actId="478"/>
          <ac:picMkLst>
            <pc:docMk/>
            <pc:sldMk cId="62877888" sldId="266"/>
            <ac:picMk id="16" creationId="{3B851C77-01A9-CEC5-0E22-E1D2CB946B63}"/>
          </ac:picMkLst>
        </pc:picChg>
        <pc:picChg chg="add mod">
          <ac:chgData name="Alexandre Vieira" userId="25ee587a-1ea2-40b1-8a7f-842bed621517" providerId="ADAL" clId="{67102CFA-DE92-408B-B67D-35AABB62D9D6}" dt="2024-04-18T14:56:24.772" v="6068"/>
          <ac:picMkLst>
            <pc:docMk/>
            <pc:sldMk cId="62877888" sldId="266"/>
            <ac:picMk id="17" creationId="{7623DFBE-BFF2-94FE-AED9-D2C3E844566A}"/>
          </ac:picMkLst>
        </pc:picChg>
        <pc:picChg chg="add mod">
          <ac:chgData name="Alexandre Vieira" userId="25ee587a-1ea2-40b1-8a7f-842bed621517" providerId="ADAL" clId="{67102CFA-DE92-408B-B67D-35AABB62D9D6}" dt="2024-04-18T14:56:24.772" v="6068"/>
          <ac:picMkLst>
            <pc:docMk/>
            <pc:sldMk cId="62877888" sldId="266"/>
            <ac:picMk id="18" creationId="{3B851C77-01A9-CEC5-0E22-E1D2CB946B63}"/>
          </ac:picMkLst>
        </pc:picChg>
        <pc:picChg chg="add del">
          <ac:chgData name="Alexandre Vieira" userId="25ee587a-1ea2-40b1-8a7f-842bed621517" providerId="ADAL" clId="{67102CFA-DE92-408B-B67D-35AABB62D9D6}" dt="2024-04-18T14:56:30.318" v="6071" actId="21"/>
          <ac:picMkLst>
            <pc:docMk/>
            <pc:sldMk cId="62877888" sldId="266"/>
            <ac:picMk id="19" creationId="{E8AFB2F6-18E0-D12F-991E-EFA213B6D9EA}"/>
          </ac:picMkLst>
        </pc:picChg>
        <pc:picChg chg="add mod">
          <ac:chgData name="Alexandre Vieira" userId="25ee587a-1ea2-40b1-8a7f-842bed621517" providerId="ADAL" clId="{67102CFA-DE92-408B-B67D-35AABB62D9D6}" dt="2024-04-18T14:57:35.366" v="6095" actId="1038"/>
          <ac:picMkLst>
            <pc:docMk/>
            <pc:sldMk cId="62877888" sldId="266"/>
            <ac:picMk id="20" creationId="{E8AFB2F6-18E0-D12F-991E-EFA213B6D9EA}"/>
          </ac:picMkLst>
        </pc:picChg>
      </pc:sldChg>
      <pc:sldChg chg="new del">
        <pc:chgData name="Alexandre Vieira" userId="25ee587a-1ea2-40b1-8a7f-842bed621517" providerId="ADAL" clId="{67102CFA-DE92-408B-B67D-35AABB62D9D6}" dt="2024-04-17T16:20:12.111" v="365" actId="680"/>
        <pc:sldMkLst>
          <pc:docMk/>
          <pc:sldMk cId="666882510" sldId="266"/>
        </pc:sldMkLst>
      </pc:sldChg>
      <pc:sldChg chg="addSp delSp modSp add mod modAnim">
        <pc:chgData name="Alexandre Vieira" userId="25ee587a-1ea2-40b1-8a7f-842bed621517" providerId="ADAL" clId="{67102CFA-DE92-408B-B67D-35AABB62D9D6}" dt="2024-04-18T01:03:30.590" v="5603" actId="1076"/>
        <pc:sldMkLst>
          <pc:docMk/>
          <pc:sldMk cId="4283360542" sldId="267"/>
        </pc:sldMkLst>
        <pc:spChg chg="add mod">
          <ac:chgData name="Alexandre Vieira" userId="25ee587a-1ea2-40b1-8a7f-842bed621517" providerId="ADAL" clId="{67102CFA-DE92-408B-B67D-35AABB62D9D6}" dt="2024-04-17T16:59:51.722" v="552" actId="1038"/>
          <ac:spMkLst>
            <pc:docMk/>
            <pc:sldMk cId="4283360542" sldId="267"/>
            <ac:spMk id="2" creationId="{9762A910-C845-3117-F47B-0B78E04C3921}"/>
          </ac:spMkLst>
        </pc:spChg>
        <pc:spChg chg="mod">
          <ac:chgData name="Alexandre Vieira" userId="25ee587a-1ea2-40b1-8a7f-842bed621517" providerId="ADAL" clId="{67102CFA-DE92-408B-B67D-35AABB62D9D6}" dt="2024-04-17T17:09:06.254" v="562" actId="2711"/>
          <ac:spMkLst>
            <pc:docMk/>
            <pc:sldMk cId="4283360542" sldId="267"/>
            <ac:spMk id="9" creationId="{0FC5D461-A61A-59E6-51AF-652B35EE7F62}"/>
          </ac:spMkLst>
        </pc:spChg>
        <pc:spChg chg="mod">
          <ac:chgData name="Alexandre Vieira" userId="25ee587a-1ea2-40b1-8a7f-842bed621517" providerId="ADAL" clId="{67102CFA-DE92-408B-B67D-35AABB62D9D6}" dt="2024-04-17T16:24:35.980" v="494" actId="208"/>
          <ac:spMkLst>
            <pc:docMk/>
            <pc:sldMk cId="4283360542" sldId="267"/>
            <ac:spMk id="10" creationId="{923F502A-F234-87D2-0593-C4BF7F87E0A6}"/>
          </ac:spMkLst>
        </pc:spChg>
        <pc:picChg chg="add del mod">
          <ac:chgData name="Alexandre Vieira" userId="25ee587a-1ea2-40b1-8a7f-842bed621517" providerId="ADAL" clId="{67102CFA-DE92-408B-B67D-35AABB62D9D6}" dt="2024-04-17T17:49:14.433" v="1099" actId="478"/>
          <ac:picMkLst>
            <pc:docMk/>
            <pc:sldMk cId="4283360542" sldId="267"/>
            <ac:picMk id="3" creationId="{710F3B77-538B-0F35-B469-58DB611CB1F0}"/>
          </ac:picMkLst>
        </pc:picChg>
        <pc:picChg chg="add mod">
          <ac:chgData name="Alexandre Vieira" userId="25ee587a-1ea2-40b1-8a7f-842bed621517" providerId="ADAL" clId="{67102CFA-DE92-408B-B67D-35AABB62D9D6}" dt="2024-04-17T17:49:19.714" v="1106" actId="1036"/>
          <ac:picMkLst>
            <pc:docMk/>
            <pc:sldMk cId="4283360542" sldId="267"/>
            <ac:picMk id="4" creationId="{0E47F195-94EA-549D-3D84-62ACBED7CE96}"/>
          </ac:picMkLst>
        </pc:picChg>
        <pc:picChg chg="add mod">
          <ac:chgData name="Alexandre Vieira" userId="25ee587a-1ea2-40b1-8a7f-842bed621517" providerId="ADAL" clId="{67102CFA-DE92-408B-B67D-35AABB62D9D6}" dt="2024-04-18T01:03:30.590" v="5603" actId="1076"/>
          <ac:picMkLst>
            <pc:docMk/>
            <pc:sldMk cId="4283360542" sldId="267"/>
            <ac:picMk id="16" creationId="{CFD957D7-F4C4-11D6-3E8C-6AA36D084C86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08:00:53.153" v="5637" actId="20577"/>
        <pc:sldMkLst>
          <pc:docMk/>
          <pc:sldMk cId="2614800377" sldId="268"/>
        </pc:sldMkLst>
        <pc:spChg chg="del">
          <ac:chgData name="Alexandre Vieira" userId="25ee587a-1ea2-40b1-8a7f-842bed621517" providerId="ADAL" clId="{67102CFA-DE92-408B-B67D-35AABB62D9D6}" dt="2024-04-18T08:00:45.091" v="5635" actId="478"/>
          <ac:spMkLst>
            <pc:docMk/>
            <pc:sldMk cId="2614800377" sldId="268"/>
            <ac:spMk id="3" creationId="{6D3CF905-E8AD-1011-60FF-59DAEB5AE855}"/>
          </ac:spMkLst>
        </pc:spChg>
        <pc:spChg chg="add del mod">
          <ac:chgData name="Alexandre Vieira" userId="25ee587a-1ea2-40b1-8a7f-842bed621517" providerId="ADAL" clId="{67102CFA-DE92-408B-B67D-35AABB62D9D6}" dt="2024-04-17T21:16:51.862" v="1790" actId="21"/>
          <ac:spMkLst>
            <pc:docMk/>
            <pc:sldMk cId="2614800377" sldId="268"/>
            <ac:spMk id="8" creationId="{0B5C3049-C726-9B64-B408-56775751AD82}"/>
          </ac:spMkLst>
        </pc:spChg>
        <pc:spChg chg="add mod">
          <ac:chgData name="Alexandre Vieira" userId="25ee587a-1ea2-40b1-8a7f-842bed621517" providerId="ADAL" clId="{67102CFA-DE92-408B-B67D-35AABB62D9D6}" dt="2024-04-18T08:00:53.153" v="5637" actId="20577"/>
          <ac:spMkLst>
            <pc:docMk/>
            <pc:sldMk cId="2614800377" sldId="268"/>
            <ac:spMk id="8" creationId="{839D1EF5-81CD-AC15-BD28-8673DF363587}"/>
          </ac:spMkLst>
        </pc:spChg>
      </pc:sldChg>
      <pc:sldChg chg="addSp delSp modSp add mod addAnim delAnim modAnim">
        <pc:chgData name="Alexandre Vieira" userId="25ee587a-1ea2-40b1-8a7f-842bed621517" providerId="ADAL" clId="{67102CFA-DE92-408B-B67D-35AABB62D9D6}" dt="2024-04-18T08:00:32.776" v="5633" actId="20577"/>
        <pc:sldMkLst>
          <pc:docMk/>
          <pc:sldMk cId="3936861599" sldId="269"/>
        </pc:sldMkLst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2" creationId="{58B6D416-EFAE-209F-F7E8-3AD6C2E2CA93}"/>
          </ac:spMkLst>
        </pc:spChg>
        <pc:spChg chg="add mod">
          <ac:chgData name="Alexandre Vieira" userId="25ee587a-1ea2-40b1-8a7f-842bed621517" providerId="ADAL" clId="{67102CFA-DE92-408B-B67D-35AABB62D9D6}" dt="2024-04-18T08:00:32.776" v="5633" actId="20577"/>
          <ac:spMkLst>
            <pc:docMk/>
            <pc:sldMk cId="3936861599" sldId="269"/>
            <ac:spMk id="2" creationId="{90F12CC4-EE07-A3B4-B230-E5508F1AFDE6}"/>
          </ac:spMkLst>
        </pc:spChg>
        <pc:spChg chg="del mod">
          <ac:chgData name="Alexandre Vieira" userId="25ee587a-1ea2-40b1-8a7f-842bed621517" providerId="ADAL" clId="{67102CFA-DE92-408B-B67D-35AABB62D9D6}" dt="2024-04-17T22:38:13.209" v="4552" actId="478"/>
          <ac:spMkLst>
            <pc:docMk/>
            <pc:sldMk cId="3936861599" sldId="269"/>
            <ac:spMk id="3" creationId="{6D3CF905-E8AD-1011-60FF-59DAEB5AE855}"/>
          </ac:spMkLst>
        </pc:spChg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4" creationId="{82725158-6C61-192E-438F-2AB3B70A9EA8}"/>
          </ac:spMkLst>
        </pc:spChg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5" creationId="{F641AE24-B296-E0AB-1053-2E7C7407AE27}"/>
          </ac:spMkLst>
        </pc:spChg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7" creationId="{FB668BD7-6E7B-D56E-1868-4278D5AFC9B8}"/>
          </ac:spMkLst>
        </pc:spChg>
        <pc:spChg chg="add del mod">
          <ac:chgData name="Alexandre Vieira" userId="25ee587a-1ea2-40b1-8a7f-842bed621517" providerId="ADAL" clId="{67102CFA-DE92-408B-B67D-35AABB62D9D6}" dt="2024-04-17T22:39:39.385" v="4605" actId="207"/>
          <ac:spMkLst>
            <pc:docMk/>
            <pc:sldMk cId="3936861599" sldId="269"/>
            <ac:spMk id="26" creationId="{55ABBAF4-83AB-75E6-08F0-FD04785170E6}"/>
          </ac:spMkLst>
        </pc:spChg>
        <pc:spChg chg="add del mod">
          <ac:chgData name="Alexandre Vieira" userId="25ee587a-1ea2-40b1-8a7f-842bed621517" providerId="ADAL" clId="{67102CFA-DE92-408B-B67D-35AABB62D9D6}" dt="2024-04-18T08:00:21.308" v="5619" actId="478"/>
          <ac:spMkLst>
            <pc:docMk/>
            <pc:sldMk cId="3936861599" sldId="269"/>
            <ac:spMk id="27" creationId="{689745F3-8034-6211-1047-628BC58971DE}"/>
          </ac:spMkLst>
        </pc:spChg>
        <pc:spChg chg="add mod">
          <ac:chgData name="Alexandre Vieira" userId="25ee587a-1ea2-40b1-8a7f-842bed621517" providerId="ADAL" clId="{67102CFA-DE92-408B-B67D-35AABB62D9D6}" dt="2024-04-17T22:54:55.708" v="4821" actId="20577"/>
          <ac:spMkLst>
            <pc:docMk/>
            <pc:sldMk cId="3936861599" sldId="269"/>
            <ac:spMk id="28" creationId="{0FB8C0AA-52D9-5EA4-9BF3-8D041DF7194F}"/>
          </ac:spMkLst>
        </pc:spChg>
        <pc:spChg chg="add del mod">
          <ac:chgData name="Alexandre Vieira" userId="25ee587a-1ea2-40b1-8a7f-842bed621517" providerId="ADAL" clId="{67102CFA-DE92-408B-B67D-35AABB62D9D6}" dt="2024-04-17T22:46:57.712" v="4722" actId="478"/>
          <ac:spMkLst>
            <pc:docMk/>
            <pc:sldMk cId="3936861599" sldId="269"/>
            <ac:spMk id="30" creationId="{3B42F343-D108-C7D6-A02B-B064EEE57E74}"/>
          </ac:spMkLst>
        </pc:spChg>
        <pc:picChg chg="del">
          <ac:chgData name="Alexandre Vieira" userId="25ee587a-1ea2-40b1-8a7f-842bed621517" providerId="ADAL" clId="{67102CFA-DE92-408B-B67D-35AABB62D9D6}" dt="2024-04-17T21:10:03.215" v="1632" actId="478"/>
          <ac:picMkLst>
            <pc:docMk/>
            <pc:sldMk cId="3936861599" sldId="269"/>
            <ac:picMk id="6" creationId="{D1BE25ED-84B8-2C0C-4FE4-F1AD166FC3F0}"/>
          </ac:picMkLst>
        </pc:picChg>
        <pc:picChg chg="add mod">
          <ac:chgData name="Alexandre Vieira" userId="25ee587a-1ea2-40b1-8a7f-842bed621517" providerId="ADAL" clId="{67102CFA-DE92-408B-B67D-35AABB62D9D6}" dt="2024-04-17T22:37:53.028" v="4548" actId="1076"/>
          <ac:picMkLst>
            <pc:docMk/>
            <pc:sldMk cId="3936861599" sldId="269"/>
            <ac:picMk id="9" creationId="{C2EF9437-BB0D-3870-EF3B-E567E454D40D}"/>
          </ac:picMkLst>
        </pc:picChg>
        <pc:picChg chg="add mod">
          <ac:chgData name="Alexandre Vieira" userId="25ee587a-1ea2-40b1-8a7f-842bed621517" providerId="ADAL" clId="{67102CFA-DE92-408B-B67D-35AABB62D9D6}" dt="2024-04-17T22:37:51.289" v="4547" actId="1076"/>
          <ac:picMkLst>
            <pc:docMk/>
            <pc:sldMk cId="3936861599" sldId="269"/>
            <ac:picMk id="11" creationId="{2F5AEB86-07EA-BAFB-03DF-F8913884FD3F}"/>
          </ac:picMkLst>
        </pc:picChg>
        <pc:picChg chg="add mod">
          <ac:chgData name="Alexandre Vieira" userId="25ee587a-1ea2-40b1-8a7f-842bed621517" providerId="ADAL" clId="{67102CFA-DE92-408B-B67D-35AABB62D9D6}" dt="2024-04-17T22:37:42.123" v="4542" actId="1076"/>
          <ac:picMkLst>
            <pc:docMk/>
            <pc:sldMk cId="3936861599" sldId="269"/>
            <ac:picMk id="13" creationId="{975E6908-91BC-1499-2A99-72E0F3D93205}"/>
          </ac:picMkLst>
        </pc:picChg>
        <pc:picChg chg="add mod">
          <ac:chgData name="Alexandre Vieira" userId="25ee587a-1ea2-40b1-8a7f-842bed621517" providerId="ADAL" clId="{67102CFA-DE92-408B-B67D-35AABB62D9D6}" dt="2024-04-17T22:37:46.808" v="4544" actId="1076"/>
          <ac:picMkLst>
            <pc:docMk/>
            <pc:sldMk cId="3936861599" sldId="269"/>
            <ac:picMk id="15" creationId="{1A7640F0-1204-A9D0-41CC-C9E8F9B59424}"/>
          </ac:picMkLst>
        </pc:picChg>
        <pc:picChg chg="add mod">
          <ac:chgData name="Alexandre Vieira" userId="25ee587a-1ea2-40b1-8a7f-842bed621517" providerId="ADAL" clId="{67102CFA-DE92-408B-B67D-35AABB62D9D6}" dt="2024-04-17T22:37:50.069" v="4546" actId="1076"/>
          <ac:picMkLst>
            <pc:docMk/>
            <pc:sldMk cId="3936861599" sldId="269"/>
            <ac:picMk id="17" creationId="{E40502F9-C87B-BB18-1C4C-9B9B5C94C511}"/>
          </ac:picMkLst>
        </pc:picChg>
        <pc:picChg chg="add mod">
          <ac:chgData name="Alexandre Vieira" userId="25ee587a-1ea2-40b1-8a7f-842bed621517" providerId="ADAL" clId="{67102CFA-DE92-408B-B67D-35AABB62D9D6}" dt="2024-04-17T22:36:16.511" v="4488" actId="1076"/>
          <ac:picMkLst>
            <pc:docMk/>
            <pc:sldMk cId="3936861599" sldId="269"/>
            <ac:picMk id="19" creationId="{528B4274-27B5-080C-CD3F-34A3732B6505}"/>
          </ac:picMkLst>
        </pc:picChg>
        <pc:picChg chg="add mod">
          <ac:chgData name="Alexandre Vieira" userId="25ee587a-1ea2-40b1-8a7f-842bed621517" providerId="ADAL" clId="{67102CFA-DE92-408B-B67D-35AABB62D9D6}" dt="2024-04-17T22:36:16.511" v="4488" actId="1076"/>
          <ac:picMkLst>
            <pc:docMk/>
            <pc:sldMk cId="3936861599" sldId="269"/>
            <ac:picMk id="21" creationId="{D0E22877-012C-C5FB-68A9-548314AF1E02}"/>
          </ac:picMkLst>
        </pc:picChg>
        <pc:picChg chg="add mod">
          <ac:chgData name="Alexandre Vieira" userId="25ee587a-1ea2-40b1-8a7f-842bed621517" providerId="ADAL" clId="{67102CFA-DE92-408B-B67D-35AABB62D9D6}" dt="2024-04-17T22:37:56.237" v="4549" actId="1076"/>
          <ac:picMkLst>
            <pc:docMk/>
            <pc:sldMk cId="3936861599" sldId="269"/>
            <ac:picMk id="23" creationId="{2417F7F5-017F-4932-2277-41CB8737E6C3}"/>
          </ac:picMkLst>
        </pc:picChg>
        <pc:picChg chg="add mod">
          <ac:chgData name="Alexandre Vieira" userId="25ee587a-1ea2-40b1-8a7f-842bed621517" providerId="ADAL" clId="{67102CFA-DE92-408B-B67D-35AABB62D9D6}" dt="2024-04-17T22:37:44.415" v="4543" actId="1076"/>
          <ac:picMkLst>
            <pc:docMk/>
            <pc:sldMk cId="3936861599" sldId="269"/>
            <ac:picMk id="25" creationId="{8BF92041-B76F-496B-E648-45978206CC24}"/>
          </ac:picMkLst>
        </pc:picChg>
        <pc:picChg chg="add mod">
          <ac:chgData name="Alexandre Vieira" userId="25ee587a-1ea2-40b1-8a7f-842bed621517" providerId="ADAL" clId="{67102CFA-DE92-408B-B67D-35AABB62D9D6}" dt="2024-04-17T22:46:01.159" v="4716"/>
          <ac:picMkLst>
            <pc:docMk/>
            <pc:sldMk cId="3936861599" sldId="269"/>
            <ac:picMk id="29" creationId="{73D02B8D-8C28-0DDF-CF72-35F06F5AD200}"/>
          </ac:picMkLst>
        </pc:picChg>
        <pc:picChg chg="add mod">
          <ac:chgData name="Alexandre Vieira" userId="25ee587a-1ea2-40b1-8a7f-842bed621517" providerId="ADAL" clId="{67102CFA-DE92-408B-B67D-35AABB62D9D6}" dt="2024-04-17T22:47:40.120" v="4730" actId="1076"/>
          <ac:picMkLst>
            <pc:docMk/>
            <pc:sldMk cId="3936861599" sldId="269"/>
            <ac:picMk id="31" creationId="{1D06573D-5170-CDA7-0415-8D753820E971}"/>
          </ac:picMkLst>
        </pc:picChg>
        <pc:picChg chg="add mod">
          <ac:chgData name="Alexandre Vieira" userId="25ee587a-1ea2-40b1-8a7f-842bed621517" providerId="ADAL" clId="{67102CFA-DE92-408B-B67D-35AABB62D9D6}" dt="2024-04-17T22:48:42.388" v="4779" actId="1036"/>
          <ac:picMkLst>
            <pc:docMk/>
            <pc:sldMk cId="3936861599" sldId="269"/>
            <ac:picMk id="32" creationId="{479D77C6-6390-459D-6C50-768F0B3A9DF3}"/>
          </ac:picMkLst>
        </pc:picChg>
        <pc:picChg chg="add mod">
          <ac:chgData name="Alexandre Vieira" userId="25ee587a-1ea2-40b1-8a7f-842bed621517" providerId="ADAL" clId="{67102CFA-DE92-408B-B67D-35AABB62D9D6}" dt="2024-04-17T22:48:40.515" v="4773" actId="1036"/>
          <ac:picMkLst>
            <pc:docMk/>
            <pc:sldMk cId="3936861599" sldId="269"/>
            <ac:picMk id="33" creationId="{E91E762E-F78E-014B-FEE2-8D0E0631A189}"/>
          </ac:picMkLst>
        </pc:picChg>
      </pc:sldChg>
      <pc:sldChg chg="addSp delSp modSp add mod delAnim modAnim">
        <pc:chgData name="Alexandre Vieira" userId="25ee587a-1ea2-40b1-8a7f-842bed621517" providerId="ADAL" clId="{67102CFA-DE92-408B-B67D-35AABB62D9D6}" dt="2024-04-18T15:52:51.423" v="8323" actId="164"/>
        <pc:sldMkLst>
          <pc:docMk/>
          <pc:sldMk cId="27910872" sldId="270"/>
        </pc:sldMkLst>
        <pc:spChg chg="add mod">
          <ac:chgData name="Alexandre Vieira" userId="25ee587a-1ea2-40b1-8a7f-842bed621517" providerId="ADAL" clId="{67102CFA-DE92-408B-B67D-35AABB62D9D6}" dt="2024-04-18T08:00:36.308" v="5634" actId="20577"/>
          <ac:spMkLst>
            <pc:docMk/>
            <pc:sldMk cId="27910872" sldId="270"/>
            <ac:spMk id="2" creationId="{6288801B-F09E-BCC9-5583-108242C79546}"/>
          </ac:spMkLst>
        </pc:spChg>
        <pc:spChg chg="del">
          <ac:chgData name="Alexandre Vieira" userId="25ee587a-1ea2-40b1-8a7f-842bed621517" providerId="ADAL" clId="{67102CFA-DE92-408B-B67D-35AABB62D9D6}" dt="2024-04-17T21:12:33.774" v="1680" actId="478"/>
          <ac:spMkLst>
            <pc:docMk/>
            <pc:sldMk cId="27910872" sldId="270"/>
            <ac:spMk id="3" creationId="{6D3CF905-E8AD-1011-60FF-59DAEB5AE855}"/>
          </ac:spMkLst>
        </pc:spChg>
        <pc:spChg chg="add mod">
          <ac:chgData name="Alexandre Vieira" userId="25ee587a-1ea2-40b1-8a7f-842bed621517" providerId="ADAL" clId="{67102CFA-DE92-408B-B67D-35AABB62D9D6}" dt="2024-04-17T21:20:39.184" v="1841"/>
          <ac:spMkLst>
            <pc:docMk/>
            <pc:sldMk cId="27910872" sldId="270"/>
            <ac:spMk id="5" creationId="{1976551B-B634-4765-8D21-8E25D458E424}"/>
          </ac:spMkLst>
        </pc:spChg>
        <pc:spChg chg="add mod">
          <ac:chgData name="Alexandre Vieira" userId="25ee587a-1ea2-40b1-8a7f-842bed621517" providerId="ADAL" clId="{67102CFA-DE92-408B-B67D-35AABB62D9D6}" dt="2024-04-17T21:20:45.588" v="1842"/>
          <ac:spMkLst>
            <pc:docMk/>
            <pc:sldMk cId="27910872" sldId="270"/>
            <ac:spMk id="6" creationId="{BD9C694F-25ED-E596-C197-CBD0952D8C07}"/>
          </ac:spMkLst>
        </pc:spChg>
        <pc:spChg chg="add del mod">
          <ac:chgData name="Alexandre Vieira" userId="25ee587a-1ea2-40b1-8a7f-842bed621517" providerId="ADAL" clId="{67102CFA-DE92-408B-B67D-35AABB62D9D6}" dt="2024-04-17T22:05:29.677" v="3465" actId="478"/>
          <ac:spMkLst>
            <pc:docMk/>
            <pc:sldMk cId="27910872" sldId="270"/>
            <ac:spMk id="8" creationId="{0B5C3049-C726-9B64-B408-56775751AD82}"/>
          </ac:spMkLst>
        </pc:spChg>
        <pc:spChg chg="add del">
          <ac:chgData name="Alexandre Vieira" userId="25ee587a-1ea2-40b1-8a7f-842bed621517" providerId="ADAL" clId="{67102CFA-DE92-408B-B67D-35AABB62D9D6}" dt="2024-04-17T21:22:50.637" v="1844" actId="22"/>
          <ac:spMkLst>
            <pc:docMk/>
            <pc:sldMk cId="27910872" sldId="270"/>
            <ac:spMk id="10" creationId="{6467642A-EE7E-BAA7-DA61-464A7816D35D}"/>
          </ac:spMkLst>
        </pc:spChg>
        <pc:spChg chg="add del mod">
          <ac:chgData name="Alexandre Vieira" userId="25ee587a-1ea2-40b1-8a7f-842bed621517" providerId="ADAL" clId="{67102CFA-DE92-408B-B67D-35AABB62D9D6}" dt="2024-04-17T22:05:25.706" v="3464" actId="478"/>
          <ac:spMkLst>
            <pc:docMk/>
            <pc:sldMk cId="27910872" sldId="270"/>
            <ac:spMk id="14" creationId="{2C4C489E-FF6F-AD4E-76FC-8DD67DEC2F09}"/>
          </ac:spMkLst>
        </pc:spChg>
        <pc:spChg chg="add del mod">
          <ac:chgData name="Alexandre Vieira" userId="25ee587a-1ea2-40b1-8a7f-842bed621517" providerId="ADAL" clId="{67102CFA-DE92-408B-B67D-35AABB62D9D6}" dt="2024-04-17T22:05:25.706" v="3464" actId="478"/>
          <ac:spMkLst>
            <pc:docMk/>
            <pc:sldMk cId="27910872" sldId="270"/>
            <ac:spMk id="16" creationId="{C0AFF49E-02BB-C352-84B6-7559F97C38F4}"/>
          </ac:spMkLst>
        </pc:spChg>
        <pc:spChg chg="add del mod">
          <ac:chgData name="Alexandre Vieira" userId="25ee587a-1ea2-40b1-8a7f-842bed621517" providerId="ADAL" clId="{67102CFA-DE92-408B-B67D-35AABB62D9D6}" dt="2024-04-17T22:13:36.424" v="3557" actId="478"/>
          <ac:spMkLst>
            <pc:docMk/>
            <pc:sldMk cId="27910872" sldId="270"/>
            <ac:spMk id="20" creationId="{F1348DB2-0897-9025-6790-CE0C5B80DA5E}"/>
          </ac:spMkLst>
        </pc:spChg>
        <pc:spChg chg="add del mod ord">
          <ac:chgData name="Alexandre Vieira" userId="25ee587a-1ea2-40b1-8a7f-842bed621517" providerId="ADAL" clId="{67102CFA-DE92-408B-B67D-35AABB62D9D6}" dt="2024-04-17T22:15:37.674" v="3590" actId="478"/>
          <ac:spMkLst>
            <pc:docMk/>
            <pc:sldMk cId="27910872" sldId="270"/>
            <ac:spMk id="22" creationId="{B154DBAA-241E-DBCC-8469-6FB256C50F9A}"/>
          </ac:spMkLst>
        </pc:spChg>
        <pc:spChg chg="add del mod ord">
          <ac:chgData name="Alexandre Vieira" userId="25ee587a-1ea2-40b1-8a7f-842bed621517" providerId="ADAL" clId="{67102CFA-DE92-408B-B67D-35AABB62D9D6}" dt="2024-04-17T22:15:42.018" v="3591" actId="478"/>
          <ac:spMkLst>
            <pc:docMk/>
            <pc:sldMk cId="27910872" sldId="270"/>
            <ac:spMk id="24" creationId="{5D425E9B-33BD-E50D-F908-4EFC70EAC574}"/>
          </ac:spMkLst>
        </pc:spChg>
        <pc:spChg chg="add del mod ord">
          <ac:chgData name="Alexandre Vieira" userId="25ee587a-1ea2-40b1-8a7f-842bed621517" providerId="ADAL" clId="{67102CFA-DE92-408B-B67D-35AABB62D9D6}" dt="2024-04-17T22:15:44.413" v="3592" actId="478"/>
          <ac:spMkLst>
            <pc:docMk/>
            <pc:sldMk cId="27910872" sldId="270"/>
            <ac:spMk id="26" creationId="{5E97557E-0F21-BF46-9BFD-7A200BF83FF4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28" creationId="{3ABFD7E6-7B99-4F32-2C55-EDB9C159F8D1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29" creationId="{8A638166-6412-3755-547D-9B90438847D4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1" creationId="{930EC744-7359-B794-5FBE-01209A48AF28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2" creationId="{91551100-FD04-E28A-597E-4BE0D67909CC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4" creationId="{25738653-00A2-A78F-3452-0D54CF05274B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5" creationId="{5E320D41-2ED2-5AC4-AAD7-292BB1CD5509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7" creationId="{00D0FDCA-E54E-00B8-B38F-EC97BF65D85E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8" creationId="{3F7F1E94-0723-9E6B-A670-823A7F661C14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40" creationId="{999CE693-8455-2422-C562-38A7172830E7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41" creationId="{AADF6D2E-2B53-6E87-F04A-0A7076277422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43" creationId="{4770D5E3-3C6B-5507-A3F7-FC074313423B}"/>
          </ac:spMkLst>
        </pc:spChg>
        <pc:spChg chg="del mod topLvl">
          <ac:chgData name="Alexandre Vieira" userId="25ee587a-1ea2-40b1-8a7f-842bed621517" providerId="ADAL" clId="{67102CFA-DE92-408B-B67D-35AABB62D9D6}" dt="2024-04-17T22:16:01.429" v="3601" actId="478"/>
          <ac:spMkLst>
            <pc:docMk/>
            <pc:sldMk cId="27910872" sldId="270"/>
            <ac:spMk id="44" creationId="{870BD3B3-E823-A096-45F4-DB02F4D086BD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46" creationId="{961C76E8-F061-C25C-731B-440E0D06D1BB}"/>
          </ac:spMkLst>
        </pc:spChg>
        <pc:spChg chg="del mod topLvl">
          <ac:chgData name="Alexandre Vieira" userId="25ee587a-1ea2-40b1-8a7f-842bed621517" providerId="ADAL" clId="{67102CFA-DE92-408B-B67D-35AABB62D9D6}" dt="2024-04-17T22:15:58.488" v="3600" actId="478"/>
          <ac:spMkLst>
            <pc:docMk/>
            <pc:sldMk cId="27910872" sldId="270"/>
            <ac:spMk id="47" creationId="{97EC1B60-49DB-4DC9-ABB7-7DD7486A84E6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49" creationId="{0EAED20B-8487-22E0-8FCD-7407ABA81D0D}"/>
          </ac:spMkLst>
        </pc:spChg>
        <pc:spChg chg="del mod topLvl">
          <ac:chgData name="Alexandre Vieira" userId="25ee587a-1ea2-40b1-8a7f-842bed621517" providerId="ADAL" clId="{67102CFA-DE92-408B-B67D-35AABB62D9D6}" dt="2024-04-17T22:16:04.412" v="3602" actId="478"/>
          <ac:spMkLst>
            <pc:docMk/>
            <pc:sldMk cId="27910872" sldId="270"/>
            <ac:spMk id="50" creationId="{4A948C76-2BC7-9444-B746-903C4674C56C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52" creationId="{27738317-5BE3-4412-E20A-1E84FF818A6D}"/>
          </ac:spMkLst>
        </pc:spChg>
        <pc:spChg chg="del mod topLvl">
          <ac:chgData name="Alexandre Vieira" userId="25ee587a-1ea2-40b1-8a7f-842bed621517" providerId="ADAL" clId="{67102CFA-DE92-408B-B67D-35AABB62D9D6}" dt="2024-04-17T22:16:09.656" v="3604" actId="478"/>
          <ac:spMkLst>
            <pc:docMk/>
            <pc:sldMk cId="27910872" sldId="270"/>
            <ac:spMk id="53" creationId="{4F1612FB-CA80-4273-5419-C1FA31F40C00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55" creationId="{5EA29453-780F-327E-C96D-7AB18DDBB77A}"/>
          </ac:spMkLst>
        </pc:spChg>
        <pc:spChg chg="del mod topLvl">
          <ac:chgData name="Alexandre Vieira" userId="25ee587a-1ea2-40b1-8a7f-842bed621517" providerId="ADAL" clId="{67102CFA-DE92-408B-B67D-35AABB62D9D6}" dt="2024-04-17T22:16:06.846" v="3603" actId="478"/>
          <ac:spMkLst>
            <pc:docMk/>
            <pc:sldMk cId="27910872" sldId="270"/>
            <ac:spMk id="56" creationId="{45C691DC-11B4-2569-7E24-E0E9A0AA3264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62" creationId="{3CEDB95D-297D-EEC6-B5BC-A61F0DC80F19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63" creationId="{7DC3B3A9-CFCB-4A51-4EBD-A1406EA7FD13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1024" creationId="{D635C071-731E-9EE1-67F6-840EDEB84317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1025" creationId="{264EB896-89D7-27B5-7792-3F27D64F27AE}"/>
          </ac:spMkLst>
        </pc:spChg>
        <pc:spChg chg="add mod">
          <ac:chgData name="Alexandre Vieira" userId="25ee587a-1ea2-40b1-8a7f-842bed621517" providerId="ADAL" clId="{67102CFA-DE92-408B-B67D-35AABB62D9D6}" dt="2024-04-17T22:33:10.771" v="4441" actId="20577"/>
          <ac:spMkLst>
            <pc:docMk/>
            <pc:sldMk cId="27910872" sldId="270"/>
            <ac:spMk id="1027" creationId="{DE4F4E80-5642-9F17-B802-4CCF7B26F212}"/>
          </ac:spMkLst>
        </pc:spChg>
        <pc:grpChg chg="add">
          <ac:chgData name="Alexandre Vieira" userId="25ee587a-1ea2-40b1-8a7f-842bed621517" providerId="ADAL" clId="{67102CFA-DE92-408B-B67D-35AABB62D9D6}" dt="2024-04-18T15:52:51.423" v="8323" actId="164"/>
          <ac:grpSpMkLst>
            <pc:docMk/>
            <pc:sldMk cId="27910872" sldId="270"/>
            <ac:grpSpMk id="3" creationId="{CD511772-8EFB-534F-E009-69303F52975E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27" creationId="{9208A9CA-07E3-BDCE-D249-3FF56357ACAF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0" creationId="{E7BF2D55-720A-5003-413E-322310135D90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3" creationId="{ECC66C6A-1F19-30B1-59FE-291A1D74D58C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6" creationId="{19E7822A-AF7B-E07B-EA7B-FA89DF07A984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9" creationId="{151F5180-7966-E671-280D-4C1D3BF638B8}"/>
          </ac:grpSpMkLst>
        </pc:grpChg>
        <pc:grpChg chg="add del mod">
          <ac:chgData name="Alexandre Vieira" userId="25ee587a-1ea2-40b1-8a7f-842bed621517" providerId="ADAL" clId="{67102CFA-DE92-408B-B67D-35AABB62D9D6}" dt="2024-04-17T22:16:01.429" v="3601" actId="478"/>
          <ac:grpSpMkLst>
            <pc:docMk/>
            <pc:sldMk cId="27910872" sldId="270"/>
            <ac:grpSpMk id="42" creationId="{27C1B9CF-C637-97C8-6F3C-90D267DAF097}"/>
          </ac:grpSpMkLst>
        </pc:grpChg>
        <pc:grpChg chg="add del mod">
          <ac:chgData name="Alexandre Vieira" userId="25ee587a-1ea2-40b1-8a7f-842bed621517" providerId="ADAL" clId="{67102CFA-DE92-408B-B67D-35AABB62D9D6}" dt="2024-04-17T22:15:58.488" v="3600" actId="478"/>
          <ac:grpSpMkLst>
            <pc:docMk/>
            <pc:sldMk cId="27910872" sldId="270"/>
            <ac:grpSpMk id="45" creationId="{515AE930-4535-D350-336F-619B37335DDB}"/>
          </ac:grpSpMkLst>
        </pc:grpChg>
        <pc:grpChg chg="add del mod">
          <ac:chgData name="Alexandre Vieira" userId="25ee587a-1ea2-40b1-8a7f-842bed621517" providerId="ADAL" clId="{67102CFA-DE92-408B-B67D-35AABB62D9D6}" dt="2024-04-17T22:16:04.412" v="3602" actId="478"/>
          <ac:grpSpMkLst>
            <pc:docMk/>
            <pc:sldMk cId="27910872" sldId="270"/>
            <ac:grpSpMk id="48" creationId="{429DB51D-E749-DC35-8D78-EB59A87064A4}"/>
          </ac:grpSpMkLst>
        </pc:grpChg>
        <pc:grpChg chg="add del mod">
          <ac:chgData name="Alexandre Vieira" userId="25ee587a-1ea2-40b1-8a7f-842bed621517" providerId="ADAL" clId="{67102CFA-DE92-408B-B67D-35AABB62D9D6}" dt="2024-04-17T22:16:09.656" v="3604" actId="478"/>
          <ac:grpSpMkLst>
            <pc:docMk/>
            <pc:sldMk cId="27910872" sldId="270"/>
            <ac:grpSpMk id="51" creationId="{892E8C04-3CA5-7F05-82D6-BA8C493EF6AF}"/>
          </ac:grpSpMkLst>
        </pc:grpChg>
        <pc:grpChg chg="add del mod">
          <ac:chgData name="Alexandre Vieira" userId="25ee587a-1ea2-40b1-8a7f-842bed621517" providerId="ADAL" clId="{67102CFA-DE92-408B-B67D-35AABB62D9D6}" dt="2024-04-17T22:16:06.846" v="3603" actId="478"/>
          <ac:grpSpMkLst>
            <pc:docMk/>
            <pc:sldMk cId="27910872" sldId="270"/>
            <ac:grpSpMk id="54" creationId="{013002C1-6681-8FC5-A1B4-87952C126976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57" creationId="{342555B7-0DD0-A2FF-27AF-C420AA7B7833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58" creationId="{0F2FDA78-CCBF-E41C-36BD-46921B6B87B7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59" creationId="{45F399AA-970E-240C-8C25-A6464820E647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60" creationId="{0791E4DB-135E-1E55-055F-F113DEE1680B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61" creationId="{C8EB5D5B-021C-B380-26D6-8BF1F368D78C}"/>
          </ac:grpSpMkLst>
        </pc:grpChg>
        <pc:graphicFrameChg chg="add del mod modGraphic">
          <ac:chgData name="Alexandre Vieira" userId="25ee587a-1ea2-40b1-8a7f-842bed621517" providerId="ADAL" clId="{67102CFA-DE92-408B-B67D-35AABB62D9D6}" dt="2024-04-17T21:15:35.205" v="1779" actId="478"/>
          <ac:graphicFrameMkLst>
            <pc:docMk/>
            <pc:sldMk cId="27910872" sldId="270"/>
            <ac:graphicFrameMk id="4" creationId="{772CB4DC-A713-A0B9-0797-478F1D141785}"/>
          </ac:graphicFrameMkLst>
        </pc:graphicFrame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9" creationId="{C2EF9437-BB0D-3870-EF3B-E567E454D40D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1" creationId="{2F5AEB86-07EA-BAFB-03DF-F8913884FD3F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3" creationId="{975E6908-91BC-1499-2A99-72E0F3D93205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5" creationId="{1A7640F0-1204-A9D0-41CC-C9E8F9B59424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7" creationId="{E40502F9-C87B-BB18-1C4C-9B9B5C94C511}"/>
          </ac:picMkLst>
        </pc:picChg>
        <pc:picChg chg="add del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8" creationId="{77C75E9B-821E-22CE-F970-E1FB75D97106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9" creationId="{528B4274-27B5-080C-CD3F-34A3732B6505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21" creationId="{D0E22877-012C-C5FB-68A9-548314AF1E02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23" creationId="{2417F7F5-017F-4932-2277-41CB8737E6C3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25" creationId="{8BF92041-B76F-496B-E648-45978206CC24}"/>
          </ac:picMkLst>
        </pc:picChg>
        <pc:picChg chg="add del mod">
          <ac:chgData name="Alexandre Vieira" userId="25ee587a-1ea2-40b1-8a7f-842bed621517" providerId="ADAL" clId="{67102CFA-DE92-408B-B67D-35AABB62D9D6}" dt="2024-04-17T22:04:21.985" v="3387" actId="478"/>
          <ac:picMkLst>
            <pc:docMk/>
            <pc:sldMk cId="27910872" sldId="270"/>
            <ac:picMk id="1026" creationId="{06BEA6D7-E046-8146-422E-A34EF31FB8CC}"/>
          </ac:picMkLst>
        </pc:picChg>
        <pc:picChg chg="add del mod">
          <ac:chgData name="Alexandre Vieira" userId="25ee587a-1ea2-40b1-8a7f-842bed621517" providerId="ADAL" clId="{67102CFA-DE92-408B-B67D-35AABB62D9D6}" dt="2024-04-17T22:07:57.229" v="3477" actId="478"/>
          <ac:picMkLst>
            <pc:docMk/>
            <pc:sldMk cId="27910872" sldId="270"/>
            <ac:picMk id="1028" creationId="{893CC1C9-AFE2-7B53-07C1-729707BC1BDF}"/>
          </ac:picMkLst>
        </pc:picChg>
        <pc:picChg chg="add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0" creationId="{D855E9AF-53EB-3C23-5521-56ADE6E5319D}"/>
          </ac:picMkLst>
        </pc:picChg>
        <pc:picChg chg="add del mod">
          <ac:chgData name="Alexandre Vieira" userId="25ee587a-1ea2-40b1-8a7f-842bed621517" providerId="ADAL" clId="{67102CFA-DE92-408B-B67D-35AABB62D9D6}" dt="2024-04-17T22:12:37.702" v="3547" actId="478"/>
          <ac:picMkLst>
            <pc:docMk/>
            <pc:sldMk cId="27910872" sldId="270"/>
            <ac:picMk id="1032" creationId="{8B80033C-0C67-A3FA-9430-7F9A99014DB2}"/>
          </ac:picMkLst>
        </pc:picChg>
        <pc:picChg chg="add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4" creationId="{5754CC04-F701-C474-CE9A-7FE78BC5C827}"/>
          </ac:picMkLst>
        </pc:picChg>
        <pc:picChg chg="add del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6" creationId="{3A3AE802-FE0D-D653-44BC-8FCA88BD34D6}"/>
          </ac:picMkLst>
        </pc:picChg>
        <pc:picChg chg="add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8" creationId="{930ADE18-29C8-757F-5B54-CB6DBF590853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6:10:53.895" v="8379" actId="20577"/>
        <pc:sldMkLst>
          <pc:docMk/>
          <pc:sldMk cId="181388588" sldId="271"/>
        </pc:sldMkLst>
        <pc:spChg chg="add mod">
          <ac:chgData name="Alexandre Vieira" userId="25ee587a-1ea2-40b1-8a7f-842bed621517" providerId="ADAL" clId="{67102CFA-DE92-408B-B67D-35AABB62D9D6}" dt="2024-04-17T21:28:39.274" v="2044" actId="1076"/>
          <ac:spMkLst>
            <pc:docMk/>
            <pc:sldMk cId="181388588" sldId="271"/>
            <ac:spMk id="3" creationId="{7D6E9C12-1D4F-AABB-9856-E59984D65351}"/>
          </ac:spMkLst>
        </pc:spChg>
        <pc:spChg chg="mod">
          <ac:chgData name="Alexandre Vieira" userId="25ee587a-1ea2-40b1-8a7f-842bed621517" providerId="ADAL" clId="{67102CFA-DE92-408B-B67D-35AABB62D9D6}" dt="2024-04-17T21:28:46.597" v="2045" actId="14100"/>
          <ac:spMkLst>
            <pc:docMk/>
            <pc:sldMk cId="181388588" sldId="271"/>
            <ac:spMk id="8" creationId="{B438C591-1E4E-36DB-20AC-C7D6EC133D89}"/>
          </ac:spMkLst>
        </pc:spChg>
        <pc:spChg chg="mod">
          <ac:chgData name="Alexandre Vieira" userId="25ee587a-1ea2-40b1-8a7f-842bed621517" providerId="ADAL" clId="{67102CFA-DE92-408B-B67D-35AABB62D9D6}" dt="2024-04-17T21:27:47.272" v="2039" actId="20577"/>
          <ac:spMkLst>
            <pc:docMk/>
            <pc:sldMk cId="181388588" sldId="271"/>
            <ac:spMk id="9" creationId="{F1911511-B67E-4A1D-4164-44D735918D9D}"/>
          </ac:spMkLst>
        </pc:spChg>
        <pc:spChg chg="mod">
          <ac:chgData name="Alexandre Vieira" userId="25ee587a-1ea2-40b1-8a7f-842bed621517" providerId="ADAL" clId="{67102CFA-DE92-408B-B67D-35AABB62D9D6}" dt="2024-04-18T16:10:53.895" v="8379" actId="20577"/>
          <ac:spMkLst>
            <pc:docMk/>
            <pc:sldMk cId="181388588" sldId="271"/>
            <ac:spMk id="11" creationId="{CA59DF3C-5B6D-6971-C171-25D395195F71}"/>
          </ac:spMkLst>
        </pc:spChg>
        <pc:spChg chg="add del mod">
          <ac:chgData name="Alexandre Vieira" userId="25ee587a-1ea2-40b1-8a7f-842bed621517" providerId="ADAL" clId="{67102CFA-DE92-408B-B67D-35AABB62D9D6}" dt="2024-04-18T14:46:49.347" v="5813" actId="478"/>
          <ac:spMkLst>
            <pc:docMk/>
            <pc:sldMk cId="181388588" sldId="271"/>
            <ac:spMk id="14" creationId="{7FF2D424-6A95-A6E1-212A-5CF5F54D0247}"/>
          </ac:spMkLst>
        </pc:spChg>
        <pc:spChg chg="mod">
          <ac:chgData name="Alexandre Vieira" userId="25ee587a-1ea2-40b1-8a7f-842bed621517" providerId="ADAL" clId="{67102CFA-DE92-408B-B67D-35AABB62D9D6}" dt="2024-04-18T14:46:57.623" v="5815"/>
          <ac:spMkLst>
            <pc:docMk/>
            <pc:sldMk cId="181388588" sldId="271"/>
            <ac:spMk id="17" creationId="{7D6E9C12-1D4F-AABB-9856-E59984D65351}"/>
          </ac:spMkLst>
        </pc:spChg>
        <pc:spChg chg="mod">
          <ac:chgData name="Alexandre Vieira" userId="25ee587a-1ea2-40b1-8a7f-842bed621517" providerId="ADAL" clId="{67102CFA-DE92-408B-B67D-35AABB62D9D6}" dt="2024-04-18T14:46:57.623" v="5815"/>
          <ac:spMkLst>
            <pc:docMk/>
            <pc:sldMk cId="181388588" sldId="271"/>
            <ac:spMk id="20" creationId="{7FF2D424-6A95-A6E1-212A-5CF5F54D0247}"/>
          </ac:spMkLst>
        </pc:spChg>
        <pc:spChg chg="mod">
          <ac:chgData name="Alexandre Vieira" userId="25ee587a-1ea2-40b1-8a7f-842bed621517" providerId="ADAL" clId="{67102CFA-DE92-408B-B67D-35AABB62D9D6}" dt="2024-04-18T14:47:37.319" v="5827"/>
          <ac:spMkLst>
            <pc:docMk/>
            <pc:sldMk cId="181388588" sldId="271"/>
            <ac:spMk id="28" creationId="{7D6E9C12-1D4F-AABB-9856-E59984D65351}"/>
          </ac:spMkLst>
        </pc:spChg>
        <pc:spChg chg="mod">
          <ac:chgData name="Alexandre Vieira" userId="25ee587a-1ea2-40b1-8a7f-842bed621517" providerId="ADAL" clId="{67102CFA-DE92-408B-B67D-35AABB62D9D6}" dt="2024-04-18T14:47:37.319" v="5827"/>
          <ac:spMkLst>
            <pc:docMk/>
            <pc:sldMk cId="181388588" sldId="271"/>
            <ac:spMk id="31" creationId="{7FF2D424-6A95-A6E1-212A-5CF5F54D0247}"/>
          </ac:spMkLst>
        </pc:spChg>
        <pc:grpChg chg="add mod">
          <ac:chgData name="Alexandre Vieira" userId="25ee587a-1ea2-40b1-8a7f-842bed621517" providerId="ADAL" clId="{67102CFA-DE92-408B-B67D-35AABB62D9D6}" dt="2024-04-17T21:28:39.274" v="2044" actId="1076"/>
          <ac:grpSpMkLst>
            <pc:docMk/>
            <pc:sldMk cId="181388588" sldId="271"/>
            <ac:grpSpMk id="5" creationId="{1CD6F599-7CD4-3A8D-1F12-DFEA42D75D08}"/>
          </ac:grpSpMkLst>
        </pc:grpChg>
        <pc:grpChg chg="add mod">
          <ac:chgData name="Alexandre Vieira" userId="25ee587a-1ea2-40b1-8a7f-842bed621517" providerId="ADAL" clId="{67102CFA-DE92-408B-B67D-35AABB62D9D6}" dt="2024-04-18T14:46:57.623" v="5815"/>
          <ac:grpSpMkLst>
            <pc:docMk/>
            <pc:sldMk cId="181388588" sldId="271"/>
            <ac:grpSpMk id="10" creationId="{B888B8B6-076D-6BC2-FFCD-CB70D38EF93B}"/>
          </ac:grpSpMkLst>
        </pc:grpChg>
        <pc:grpChg chg="add del mod">
          <ac:chgData name="Alexandre Vieira" userId="25ee587a-1ea2-40b1-8a7f-842bed621517" providerId="ADAL" clId="{67102CFA-DE92-408B-B67D-35AABB62D9D6}" dt="2024-04-18T14:47:35.766" v="5826" actId="21"/>
          <ac:grpSpMkLst>
            <pc:docMk/>
            <pc:sldMk cId="181388588" sldId="271"/>
            <ac:grpSpMk id="15" creationId="{B888B8B6-076D-6BC2-FFCD-CB70D38EF93B}"/>
          </ac:grpSpMkLst>
        </pc:grpChg>
        <pc:grpChg chg="mod">
          <ac:chgData name="Alexandre Vieira" userId="25ee587a-1ea2-40b1-8a7f-842bed621517" providerId="ADAL" clId="{67102CFA-DE92-408B-B67D-35AABB62D9D6}" dt="2024-04-18T14:46:57.623" v="5815"/>
          <ac:grpSpMkLst>
            <pc:docMk/>
            <pc:sldMk cId="181388588" sldId="271"/>
            <ac:grpSpMk id="19" creationId="{1CD6F599-7CD4-3A8D-1F12-DFEA42D75D08}"/>
          </ac:grpSpMkLst>
        </pc:grpChg>
        <pc:grpChg chg="add mod">
          <ac:chgData name="Alexandre Vieira" userId="25ee587a-1ea2-40b1-8a7f-842bed621517" providerId="ADAL" clId="{67102CFA-DE92-408B-B67D-35AABB62D9D6}" dt="2024-04-18T14:47:37.319" v="5827"/>
          <ac:grpSpMkLst>
            <pc:docMk/>
            <pc:sldMk cId="181388588" sldId="271"/>
            <ac:grpSpMk id="26" creationId="{B888B8B6-076D-6BC2-FFCD-CB70D38EF93B}"/>
          </ac:grpSpMkLst>
        </pc:grpChg>
        <pc:grpChg chg="mod">
          <ac:chgData name="Alexandre Vieira" userId="25ee587a-1ea2-40b1-8a7f-842bed621517" providerId="ADAL" clId="{67102CFA-DE92-408B-B67D-35AABB62D9D6}" dt="2024-04-18T14:47:37.319" v="5827"/>
          <ac:grpSpMkLst>
            <pc:docMk/>
            <pc:sldMk cId="181388588" sldId="271"/>
            <ac:grpSpMk id="30" creationId="{1CD6F599-7CD4-3A8D-1F12-DFEA42D75D08}"/>
          </ac:grpSpMkLst>
        </pc:grpChg>
        <pc:picChg chg="add 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2" creationId="{9DAD1E7C-69D9-139E-FB43-5EC4E821C189}"/>
          </ac:picMkLst>
        </pc:picChg>
        <pc:picChg chg="add 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4" creationId="{1E736A9B-4FA7-C9C9-E3DC-B1B0AE163291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6" creationId="{BFF7AC84-F1D9-0351-3F97-F3B6BD27A748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7" creationId="{1FCA040C-CA44-6C4B-BDF2-DB10DA39AC90}"/>
          </ac:picMkLst>
        </pc:picChg>
        <pc:picChg chg="del">
          <ac:chgData name="Alexandre Vieira" userId="25ee587a-1ea2-40b1-8a7f-842bed621517" providerId="ADAL" clId="{67102CFA-DE92-408B-B67D-35AABB62D9D6}" dt="2024-04-17T21:28:23.926" v="2040" actId="478"/>
          <ac:picMkLst>
            <pc:docMk/>
            <pc:sldMk cId="181388588" sldId="271"/>
            <ac:picMk id="10" creationId="{467A8EEE-B5B9-FE05-0226-269D0982AD2B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12" creationId="{2D9C15A2-7774-6715-9578-5A5155A22010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13" creationId="{69E153D1-B9FC-0FA0-7464-8766EEC5472D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16" creationId="{9DAD1E7C-69D9-139E-FB43-5EC4E821C189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18" creationId="{1E736A9B-4FA7-C9C9-E3DC-B1B0AE163291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1" creationId="{BFF7AC84-F1D9-0351-3F97-F3B6BD27A748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2" creationId="{1FCA040C-CA44-6C4B-BDF2-DB10DA39AC90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3" creationId="{2D9C15A2-7774-6715-9578-5A5155A22010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4" creationId="{69E153D1-B9FC-0FA0-7464-8766EEC5472D}"/>
          </ac:picMkLst>
        </pc:picChg>
        <pc:picChg chg="add mod">
          <ac:chgData name="Alexandre Vieira" userId="25ee587a-1ea2-40b1-8a7f-842bed621517" providerId="ADAL" clId="{67102CFA-DE92-408B-B67D-35AABB62D9D6}" dt="2024-04-18T14:47:06.156" v="5818" actId="1076"/>
          <ac:picMkLst>
            <pc:docMk/>
            <pc:sldMk cId="181388588" sldId="271"/>
            <ac:picMk id="25" creationId="{9AAFD93A-C20C-C510-7A2A-29EBDDFDE979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27" creationId="{9DAD1E7C-69D9-139E-FB43-5EC4E821C189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29" creationId="{1E736A9B-4FA7-C9C9-E3DC-B1B0AE163291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2" creationId="{BFF7AC84-F1D9-0351-3F97-F3B6BD27A748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3" creationId="{1FCA040C-CA44-6C4B-BDF2-DB10DA39AC90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4" creationId="{2D9C15A2-7774-6715-9578-5A5155A22010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5" creationId="{69E153D1-B9FC-0FA0-7464-8766EEC5472D}"/>
          </ac:picMkLst>
        </pc:picChg>
        <pc:picChg chg="add mod">
          <ac:chgData name="Alexandre Vieira" userId="25ee587a-1ea2-40b1-8a7f-842bed621517" providerId="ADAL" clId="{67102CFA-DE92-408B-B67D-35AABB62D9D6}" dt="2024-04-18T14:48:04.479" v="5842" actId="1076"/>
          <ac:picMkLst>
            <pc:docMk/>
            <pc:sldMk cId="181388588" sldId="271"/>
            <ac:picMk id="36" creationId="{A88A65D0-2825-6AB0-08CD-9C6F4BF577FC}"/>
          </ac:picMkLst>
        </pc:picChg>
      </pc:sldChg>
      <pc:sldChg chg="delSp modSp add mod ord">
        <pc:chgData name="Alexandre Vieira" userId="25ee587a-1ea2-40b1-8a7f-842bed621517" providerId="ADAL" clId="{67102CFA-DE92-408B-B67D-35AABB62D9D6}" dt="2024-04-18T16:08:33.423" v="8363" actId="20577"/>
        <pc:sldMkLst>
          <pc:docMk/>
          <pc:sldMk cId="2432084653" sldId="272"/>
        </pc:sldMkLst>
        <pc:spChg chg="mod">
          <ac:chgData name="Alexandre Vieira" userId="25ee587a-1ea2-40b1-8a7f-842bed621517" providerId="ADAL" clId="{67102CFA-DE92-408B-B67D-35AABB62D9D6}" dt="2024-04-17T22:34:30.992" v="4479" actId="27636"/>
          <ac:spMkLst>
            <pc:docMk/>
            <pc:sldMk cId="2432084653" sldId="272"/>
            <ac:spMk id="2" creationId="{6288801B-F09E-BCC9-5583-108242C79546}"/>
          </ac:spMkLst>
        </pc:spChg>
        <pc:spChg chg="del">
          <ac:chgData name="Alexandre Vieira" userId="25ee587a-1ea2-40b1-8a7f-842bed621517" providerId="ADAL" clId="{67102CFA-DE92-408B-B67D-35AABB62D9D6}" dt="2024-04-17T23:18:17.680" v="5039" actId="478"/>
          <ac:spMkLst>
            <pc:docMk/>
            <pc:sldMk cId="2432084653" sldId="272"/>
            <ac:spMk id="14" creationId="{2C4C489E-FF6F-AD4E-76FC-8DD67DEC2F09}"/>
          </ac:spMkLst>
        </pc:spChg>
        <pc:spChg chg="mod">
          <ac:chgData name="Alexandre Vieira" userId="25ee587a-1ea2-40b1-8a7f-842bed621517" providerId="ADAL" clId="{67102CFA-DE92-408B-B67D-35AABB62D9D6}" dt="2024-04-18T16:08:33.423" v="8363" actId="20577"/>
          <ac:spMkLst>
            <pc:docMk/>
            <pc:sldMk cId="2432084653" sldId="272"/>
            <ac:spMk id="16" creationId="{C0AFF49E-02BB-C352-84B6-7559F97C38F4}"/>
          </ac:spMkLst>
        </pc:spChg>
      </pc:sldChg>
      <pc:sldChg chg="addSp modSp new del mod">
        <pc:chgData name="Alexandre Vieira" userId="25ee587a-1ea2-40b1-8a7f-842bed621517" providerId="ADAL" clId="{67102CFA-DE92-408B-B67D-35AABB62D9D6}" dt="2024-04-18T15:34:05.207" v="7791" actId="47"/>
        <pc:sldMkLst>
          <pc:docMk/>
          <pc:sldMk cId="3185617448" sldId="273"/>
        </pc:sldMkLst>
        <pc:spChg chg="add mod">
          <ac:chgData name="Alexandre Vieira" userId="25ee587a-1ea2-40b1-8a7f-842bed621517" providerId="ADAL" clId="{67102CFA-DE92-408B-B67D-35AABB62D9D6}" dt="2024-04-18T01:04:07.111" v="5615"/>
          <ac:spMkLst>
            <pc:docMk/>
            <pc:sldMk cId="3185617448" sldId="273"/>
            <ac:spMk id="6" creationId="{A3AF9504-F37D-4B8D-D101-33B367AC95C1}"/>
          </ac:spMkLst>
        </pc:spChg>
        <pc:spChg chg="mod">
          <ac:chgData name="Alexandre Vieira" userId="25ee587a-1ea2-40b1-8a7f-842bed621517" providerId="ADAL" clId="{67102CFA-DE92-408B-B67D-35AABB62D9D6}" dt="2024-04-18T11:30:44.928" v="5696" actId="1035"/>
          <ac:spMkLst>
            <pc:docMk/>
            <pc:sldMk cId="3185617448" sldId="273"/>
            <ac:spMk id="9" creationId="{0316B9D2-E6A3-384E-F12A-9BCAB57FFA61}"/>
          </ac:spMkLst>
        </pc:spChg>
        <pc:spChg chg="mod">
          <ac:chgData name="Alexandre Vieira" userId="25ee587a-1ea2-40b1-8a7f-842bed621517" providerId="ADAL" clId="{67102CFA-DE92-408B-B67D-35AABB62D9D6}" dt="2024-04-18T01:04:07.111" v="5615"/>
          <ac:spMkLst>
            <pc:docMk/>
            <pc:sldMk cId="3185617448" sldId="273"/>
            <ac:spMk id="10" creationId="{495A1F25-73ED-A81B-EF0C-2E731AC0F3F0}"/>
          </ac:spMkLst>
        </pc:spChg>
        <pc:grpChg chg="add mod">
          <ac:chgData name="Alexandre Vieira" userId="25ee587a-1ea2-40b1-8a7f-842bed621517" providerId="ADAL" clId="{67102CFA-DE92-408B-B67D-35AABB62D9D6}" dt="2024-04-18T01:04:07.111" v="5615"/>
          <ac:grpSpMkLst>
            <pc:docMk/>
            <pc:sldMk cId="3185617448" sldId="273"/>
            <ac:grpSpMk id="11" creationId="{4D2E7BC5-557E-7B34-50A2-62E267051904}"/>
          </ac:grpSpMkLst>
        </pc:grpChg>
        <pc:picChg chg="mod">
          <ac:chgData name="Alexandre Vieira" userId="25ee587a-1ea2-40b1-8a7f-842bed621517" providerId="ADAL" clId="{67102CFA-DE92-408B-B67D-35AABB62D9D6}" dt="2024-04-18T01:04:07.111" v="5615"/>
          <ac:picMkLst>
            <pc:docMk/>
            <pc:sldMk cId="3185617448" sldId="273"/>
            <ac:picMk id="8" creationId="{1FDEDD0B-D877-8A16-42AE-CA137FD7A4D9}"/>
          </ac:picMkLst>
        </pc:picChg>
        <pc:picChg chg="add mod">
          <ac:chgData name="Alexandre Vieira" userId="25ee587a-1ea2-40b1-8a7f-842bed621517" providerId="ADAL" clId="{67102CFA-DE92-408B-B67D-35AABB62D9D6}" dt="2024-04-18T11:28:59.862" v="5676" actId="1076"/>
          <ac:picMkLst>
            <pc:docMk/>
            <pc:sldMk cId="3185617448" sldId="273"/>
            <ac:picMk id="16" creationId="{CFD957D7-F4C4-11D6-3E8C-6AA36D084C86}"/>
          </ac:picMkLst>
        </pc:picChg>
      </pc:sldChg>
      <pc:sldChg chg="addSp delSp modSp add del mod">
        <pc:chgData name="Alexandre Vieira" userId="25ee587a-1ea2-40b1-8a7f-842bed621517" providerId="ADAL" clId="{67102CFA-DE92-408B-B67D-35AABB62D9D6}" dt="2024-04-18T14:38:04.567" v="5697" actId="47"/>
        <pc:sldMkLst>
          <pc:docMk/>
          <pc:sldMk cId="2883151104" sldId="274"/>
        </pc:sldMkLst>
        <pc:spChg chg="mod">
          <ac:chgData name="Alexandre Vieira" userId="25ee587a-1ea2-40b1-8a7f-842bed621517" providerId="ADAL" clId="{67102CFA-DE92-408B-B67D-35AABB62D9D6}" dt="2024-04-18T08:05:24.812" v="5675" actId="20577"/>
          <ac:spMkLst>
            <pc:docMk/>
            <pc:sldMk cId="2883151104" sldId="274"/>
            <ac:spMk id="2" creationId="{6288801B-F09E-BCC9-5583-108242C79546}"/>
          </ac:spMkLst>
        </pc:spChg>
        <pc:spChg chg="add">
          <ac:chgData name="Alexandre Vieira" userId="25ee587a-1ea2-40b1-8a7f-842bed621517" providerId="ADAL" clId="{67102CFA-DE92-408B-B67D-35AABB62D9D6}" dt="2024-04-18T08:02:21.537" v="5660"/>
          <ac:spMkLst>
            <pc:docMk/>
            <pc:sldMk cId="2883151104" sldId="274"/>
            <ac:spMk id="3" creationId="{2D2F0608-4A13-E69C-399E-7EB35261C6C4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62" creationId="{3CEDB95D-297D-EEC6-B5BC-A61F0DC80F19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63" creationId="{7DC3B3A9-CFCB-4A51-4EBD-A1406EA7FD13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1024" creationId="{D635C071-731E-9EE1-67F6-840EDEB84317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1025" creationId="{264EB896-89D7-27B5-7792-3F27D64F27AE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1027" creationId="{DE4F4E80-5642-9F17-B802-4CCF7B26F212}"/>
          </ac:spMkLst>
        </pc:s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57" creationId="{342555B7-0DD0-A2FF-27AF-C420AA7B7833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58" creationId="{0F2FDA78-CCBF-E41C-36BD-46921B6B87B7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59" creationId="{45F399AA-970E-240C-8C25-A6464820E647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60" creationId="{0791E4DB-135E-1E55-055F-F113DEE1680B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61" creationId="{C8EB5D5B-021C-B380-26D6-8BF1F368D78C}"/>
          </ac:grpSpMkLst>
        </pc:grpChg>
      </pc:sldChg>
      <pc:sldChg chg="new del">
        <pc:chgData name="Alexandre Vieira" userId="25ee587a-1ea2-40b1-8a7f-842bed621517" providerId="ADAL" clId="{67102CFA-DE92-408B-B67D-35AABB62D9D6}" dt="2024-04-18T07:59:50.842" v="5617" actId="680"/>
        <pc:sldMkLst>
          <pc:docMk/>
          <pc:sldMk cId="3114853236" sldId="274"/>
        </pc:sldMkLst>
      </pc:sldChg>
      <pc:sldMasterChg chg="setBg modSldLayout">
        <pc:chgData name="Alexandre Vieira" userId="25ee587a-1ea2-40b1-8a7f-842bed621517" providerId="ADAL" clId="{67102CFA-DE92-408B-B67D-35AABB62D9D6}" dt="2024-04-17T17:50:39.699" v="1133"/>
        <pc:sldMasterMkLst>
          <pc:docMk/>
          <pc:sldMasterMk cId="93269624" sldId="2147483648"/>
        </pc:sldMasterMkLst>
        <pc:sldLayoutChg chg="addSp delSp modSp mod setBg">
          <pc:chgData name="Alexandre Vieira" userId="25ee587a-1ea2-40b1-8a7f-842bed621517" providerId="ADAL" clId="{67102CFA-DE92-408B-B67D-35AABB62D9D6}" dt="2024-04-17T17:50:39.699" v="1133"/>
          <pc:sldLayoutMkLst>
            <pc:docMk/>
            <pc:sldMasterMk cId="93269624" sldId="2147483648"/>
            <pc:sldLayoutMk cId="2727852678" sldId="2147483649"/>
          </pc:sldLayoutMkLst>
          <pc:spChg chg="add del mod">
            <ac:chgData name="Alexandre Vieira" userId="25ee587a-1ea2-40b1-8a7f-842bed621517" providerId="ADAL" clId="{67102CFA-DE92-408B-B67D-35AABB62D9D6}" dt="2024-04-17T15:53:06.574" v="42" actId="1076"/>
            <ac:spMkLst>
              <pc:docMk/>
              <pc:sldMasterMk cId="93269624" sldId="2147483648"/>
              <pc:sldLayoutMk cId="2727852678" sldId="2147483649"/>
              <ac:spMk id="2" creationId="{02346E28-D6F5-7D50-43ED-0B09268D12A8}"/>
            </ac:spMkLst>
          </pc:spChg>
          <pc:spChg chg="add del">
            <ac:chgData name="Alexandre Vieira" userId="25ee587a-1ea2-40b1-8a7f-842bed621517" providerId="ADAL" clId="{67102CFA-DE92-408B-B67D-35AABB62D9D6}" dt="2024-04-17T15:52:57.184" v="39" actId="478"/>
            <ac:spMkLst>
              <pc:docMk/>
              <pc:sldMasterMk cId="93269624" sldId="2147483648"/>
              <pc:sldLayoutMk cId="2727852678" sldId="2147483649"/>
              <ac:spMk id="3" creationId="{68E8ECBF-92CF-1198-24A4-F3473286F4A4}"/>
            </ac:spMkLst>
          </pc:spChg>
          <pc:spChg chg="add mod ord">
            <ac:chgData name="Alexandre Vieira" userId="25ee587a-1ea2-40b1-8a7f-842bed621517" providerId="ADAL" clId="{67102CFA-DE92-408B-B67D-35AABB62D9D6}" dt="2024-04-17T17:21:29.706" v="677" actId="207"/>
            <ac:spMkLst>
              <pc:docMk/>
              <pc:sldMasterMk cId="93269624" sldId="2147483648"/>
              <pc:sldLayoutMk cId="2727852678" sldId="2147483649"/>
              <ac:spMk id="7" creationId="{A0D7C520-EF9B-9767-E410-0A310CF1CC22}"/>
            </ac:spMkLst>
          </pc:spChg>
          <pc:spChg chg="add mod">
            <ac:chgData name="Alexandre Vieira" userId="25ee587a-1ea2-40b1-8a7f-842bed621517" providerId="ADAL" clId="{67102CFA-DE92-408B-B67D-35AABB62D9D6}" dt="2024-04-17T17:50:39.699" v="1133"/>
            <ac:spMkLst>
              <pc:docMk/>
              <pc:sldMasterMk cId="93269624" sldId="2147483648"/>
              <pc:sldLayoutMk cId="2727852678" sldId="2147483649"/>
              <ac:spMk id="8" creationId="{35EC1390-AACD-D4F9-A2C8-35C9CA33AA4E}"/>
            </ac:spMkLst>
          </pc:spChg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368912839" sldId="2147483650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790102868" sldId="2147483651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931710229" sldId="2147483652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3542962930" sldId="2147483653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2174709131" sldId="2147483654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2995923609" sldId="2147483655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761950808" sldId="2147483656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3775347882" sldId="2147483657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991958446" sldId="2147483658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48965036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ai-gateway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D7C520-EF9B-9767-E410-0A310CF1CC22}"/>
              </a:ext>
            </a:extLst>
          </p:cNvPr>
          <p:cNvSpPr/>
          <p:nvPr userDrawn="1"/>
        </p:nvSpPr>
        <p:spPr>
          <a:xfrm>
            <a:off x="6635469" y="0"/>
            <a:ext cx="5688701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46E28-D6F5-7D50-43ED-0B09268D1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352" y="293204"/>
            <a:ext cx="6287146" cy="80717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F770-A36F-F07A-3F63-1A6B7B654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60458-FD25-7588-7782-4D465E7F2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EE68B-D64D-DF50-FCCD-C71E3AD5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EC1390-AACD-D4F9-A2C8-35C9CA33AA4E}"/>
              </a:ext>
            </a:extLst>
          </p:cNvPr>
          <p:cNvSpPr txBox="1">
            <a:spLocks/>
          </p:cNvSpPr>
          <p:nvPr userDrawn="1"/>
        </p:nvSpPr>
        <p:spPr>
          <a:xfrm>
            <a:off x="559561" y="6410907"/>
            <a:ext cx="294259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http://aka.ms/ai-gateway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89DC4-C2AB-FC32-4369-318C129D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9F992-327F-98E1-9FE0-870D59586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DF5B6-0892-7D5B-0F49-08748487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82788-F7AC-31D0-F6D6-153178FB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0B881-EE5F-8117-9545-24CD6C45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5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6594B6-D433-3C65-2EFF-2783102AA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8CF60-CC42-FB22-3D67-F6D762FF5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245A9-7F92-7367-2D1D-EAB5E837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BCB7C-14C5-85F8-C5B4-E1DBCA25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690A8-1E69-F4C8-6C8E-77108640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5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8535-3095-47AA-2E6F-ABEF5FEA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D1D9C-FF17-99E8-0312-F280A08A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CFAA4-E113-150C-31DD-2549F80E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6D495-C2F0-53EA-B65E-D1ADD6C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1747B-8871-5A67-CF36-E454BD0D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7F83C-421C-E72D-97FD-00288BB7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04972-81BD-DEFF-1AEA-4582B8ABD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FF6D3-D321-B6F3-502A-DD3FDA17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814C-D3D7-E88F-0F08-4C2537843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BAE77-5A2D-03E1-0C17-90583651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0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C09C-4065-8B7C-EE8B-26F983FB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C8B2-DE28-9306-8ABD-4895205CF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A4841-16C9-752F-8C04-BA13E430C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B4868-C09C-7C61-4CC2-D2E3FEDF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025F8-481E-41C5-5F4E-A354D905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28571-0C6B-FA20-2680-D551AA3B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1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DDB6-954B-28E5-F506-C3AD06D8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E2BB-7037-28FF-0C1F-0F941520E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83C96-7412-425B-E5AD-CD7E76909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29865-D86C-3459-DE6C-B8A8A5FEB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26124-A12B-6809-940C-A04D33E93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26F7D3-D353-1EA2-92EA-59E8DBCD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1EE12F-09F3-4739-1911-07D45BF16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4F4E6-C22C-C2FF-7F71-C87632EE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6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0C82-1176-7479-1A1C-E4379C04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A84E0-840D-E0E9-D906-DC27EBD9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12E07-063F-E353-88F7-77D6CA26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BECCE-38E2-3DEC-CA52-79E783DE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0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DBD7AA-1E73-589F-6320-DDFF270E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82FF8-FD98-686A-CF4A-EE25162AB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3F5D-2054-D5ED-2A98-821D711E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2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074C-1FFB-4F84-B258-6D6CE648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4D8FD-3D19-5398-F5AB-7FF1DA444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A5D5D-B095-0DA6-0F8F-39584A6AA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01030-195C-5C49-E184-73C0EAE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7C7F4-122B-3ECA-B22E-F0B7E217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82F9-BE61-810D-AA89-1E6F52FA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5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AD1E-1A43-E2F9-C21F-56F12832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F50DD-829A-72E9-21B3-B0B078D21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8FC2D-295F-FAB0-E185-40F44F145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2A3DA-69B4-8AA9-E857-EF71E5E8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82F28-FC57-CB64-F40B-212366C9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346BC-D19D-C98D-8044-AC050342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09E42-E1FF-85FB-3E69-97D5B430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17594-90F7-32AE-A2AC-2C484945D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10BE9-7474-3006-3A98-73FD222CC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2BE7A-3BEC-42ED-BDA8-F73E7562DDA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59FCE-0F33-75DF-F05E-2B5C34CF7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5F015-1EFA-0255-D26F-4732449C6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s://github.com/Azure-Samples/AI-Gateway/blob/main/labs/response-streaming/response-streaming.ipynb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arn.microsoft.com/en-us/azure/api-management/how-to-server-sent-events#guidelines-for-sse" TargetMode="External"/><Relationship Id="rId4" Type="http://schemas.openxmlformats.org/officeDocument/2006/relationships/hyperlink" Target="https://cookbook.openai.com/examples/how_to_stream_completio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s://github.com/Azure-Samples/AI-Gateway/blob/main/labs/vector-searching/vector-searching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en-us/azure/search/retrieval-augmented-generation-overvie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hyperlink" Target="https://github.com/Azure-Samples/AI-Gateway/blob/main/labs/built-in-logging/built-in-logging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en-us/azure/api-management/observabilit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i-management/self-hosted-gateway-overview" TargetMode="External"/><Relationship Id="rId2" Type="http://schemas.openxmlformats.org/officeDocument/2006/relationships/hyperlink" Target="https://www.microsoft.com/en-us/research/blog/phi-2-the-surprising-power-of-small-language-models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gif"/><Relationship Id="rId4" Type="http://schemas.openxmlformats.org/officeDocument/2006/relationships/hyperlink" Target="https://github.com/Azure-Samples/AI-Gateway/blob/main/labs/slm-self-hosting/slm-self-hosting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well-architected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Azure-Samples/AI-Gateway/blob/main/README.md#backlog-of-experimen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aka.ms/ai-gateway" TargetMode="Externa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i-gateway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openxmlformats.org/officeDocument/2006/relationships/image" Target="../media/image18.png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12" Type="http://schemas.openxmlformats.org/officeDocument/2006/relationships/image" Target="../media/image17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11" Type="http://schemas.openxmlformats.org/officeDocument/2006/relationships/image" Target="../media/image16.png"/><Relationship Id="rId5" Type="http://schemas.openxmlformats.org/officeDocument/2006/relationships/image" Target="../media/image10.gif"/><Relationship Id="rId10" Type="http://schemas.openxmlformats.org/officeDocument/2006/relationships/image" Target="../media/image15.gif"/><Relationship Id="rId4" Type="http://schemas.openxmlformats.org/officeDocument/2006/relationships/image" Target="../media/image9.gif"/><Relationship Id="rId9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I-Gateway/blob/main/labs/request-forwarding/request-forwarding.ipynb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github.com/Azure-Samples/AI-Gateway/blob/main/labs/backend-circuit-breaking/backend-circuit-breaking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en-us/azure/api-management/backends?tabs=bice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github.com/Azure-Samples/AI-Gateway/blob/main/labs/advanced-load-balancing/advanced-load-balancing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en-us/azure/api-management/backends?tabs=bice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github.com/Azure-Samples/AI-Gateway/blob/main/labs/advanced-load-balancing/advanced-load-balancing.ipynb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arn.microsoft.com/en-us/azure/ai-services/openai/how-to/provisioned-throughput-onboarding" TargetMode="External"/><Relationship Id="rId4" Type="http://schemas.openxmlformats.org/officeDocument/2006/relationships/hyperlink" Target="https://learn.microsoft.com/en-us/azure/api-management/api-management-howto-polici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ckboard, cloud computing, computer networks, protocols, interconnection, internet, iot devices, users, smart phones, workflows, queues">
            <a:extLst>
              <a:ext uri="{FF2B5EF4-FFF2-40B4-BE49-F238E27FC236}">
                <a16:creationId xmlns:a16="http://schemas.microsoft.com/office/drawing/2014/main" id="{CA792713-1386-610A-D129-FD704EDD49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2343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5D3753-002C-B69F-6FF8-5FECB5A08C31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E08069-E077-3465-409B-43D1A70C6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440" y="2265461"/>
            <a:ext cx="1285119" cy="1285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C5D461-A61A-59E6-51AF-652B35EE7F62}"/>
              </a:ext>
            </a:extLst>
          </p:cNvPr>
          <p:cNvSpPr txBox="1">
            <a:spLocks/>
          </p:cNvSpPr>
          <p:nvPr/>
        </p:nvSpPr>
        <p:spPr>
          <a:xfrm>
            <a:off x="2991865" y="3949981"/>
            <a:ext cx="7080967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APIM 🩷 OpenAI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83888-362F-9D60-F1EB-7ABF51F81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512" y="5592435"/>
            <a:ext cx="1197280" cy="11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Response streaming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BC1822F-9EF9-2DF5-42D6-2D7F8E901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1" r="17222"/>
          <a:stretch/>
        </p:blipFill>
        <p:spPr>
          <a:xfrm>
            <a:off x="205352" y="1851025"/>
            <a:ext cx="5988050" cy="2876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2F6ECF8-783B-DC22-9B9B-440AE6637BE5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63094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response streaming with APIM and Azure OpenAI endpoints to explore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advantages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and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5"/>
              </a:rPr>
              <a:t>shortcomings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associated with streaming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client application receives the completions in chunks as it's being generated.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Might improve the user experience for intelligent apps with a ChatGPT interface.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Streaming responses doesn't include the usage field to tell how many tokens were consumed.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You sacrifice for now APIM built-in logging 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 Streaming in a production application makes it more difficult to moderate the content of the completions, as partial completions may be more difficult to evaluate.</a:t>
            </a:r>
          </a:p>
        </p:txBody>
      </p:sp>
    </p:spTree>
    <p:extLst>
      <p:ext uri="{BB962C8B-B14F-4D97-AF65-F5344CB8AC3E}">
        <p14:creationId xmlns:p14="http://schemas.microsoft.com/office/powerpoint/2010/main" val="351385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Vector searching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7734D85-D0C4-2E0D-E991-15F38FA0C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4375"/>
          <a:stretch/>
        </p:blipFill>
        <p:spPr>
          <a:xfrm>
            <a:off x="104398" y="1911350"/>
            <a:ext cx="6407150" cy="2971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8FFB36-20A1-1635-A685-8D565EABC9F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53997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Retrieval Augmented Generation (RAG) pattern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with Azure AI Search, Azure OpenAI embeddings and Azure OpenAI completions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Implements the popular RAG pattern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Uses Azure AI Search as a vector store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Uses OpenAI to generate the embeddings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Supports key word search, hybrid search and semantic ranking.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OpenAI completion is generated based on the user prompt and the AI search results.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All the APIs from OpenAI and AI Search are served trough APIM without using keys.</a:t>
            </a:r>
          </a:p>
        </p:txBody>
      </p:sp>
    </p:spTree>
    <p:extLst>
      <p:ext uri="{BB962C8B-B14F-4D97-AF65-F5344CB8AC3E}">
        <p14:creationId xmlns:p14="http://schemas.microsoft.com/office/powerpoint/2010/main" val="289036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Built-in logging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6490BE-78E4-D51B-7016-F20CAD1B0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4" r="15554"/>
          <a:stretch/>
        </p:blipFill>
        <p:spPr>
          <a:xfrm>
            <a:off x="294396" y="1774825"/>
            <a:ext cx="5992239" cy="28384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B2B8B0-DE2D-931E-759A-8388953D1D27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663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built-in logging capabilities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of API Management 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requests are logged into Application Insights and metrics available in Azure Monitor.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Doesn’t need any policy configuration.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Enables tracking request/response details and token usage with the provided notebook.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Metrics from the Azure OpenAI service might be correlated to provide a holistic view on service usage.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notebook can be easily customized to accommodate specific use cases.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Enables the creation of Azure dashboards for a single pane of glass monitoring approach. </a:t>
            </a:r>
          </a:p>
        </p:txBody>
      </p:sp>
    </p:spTree>
    <p:extLst>
      <p:ext uri="{BB962C8B-B14F-4D97-AF65-F5344CB8AC3E}">
        <p14:creationId xmlns:p14="http://schemas.microsoft.com/office/powerpoint/2010/main" val="185996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93520D0-D1B4-0BF3-C428-ED30AE6C1CD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4784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self-hosted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2"/>
              </a:rPr>
              <a:t>phy-2 Small Language Model (SLM) 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trough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3"/>
              </a:rPr>
              <a:t>APIM self-hosted gateway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with OpenAI API compatibility.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APIM self-hosted gateway is a containerized version of the default managed gateway.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Useful for scenarios where we need to self-host an open-source model from platforms such as Hugging Face.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In this playground we have used Phi-2 that is a SLM suited to try on a laptop.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Both APIM self-hosted gateway and the phy-2 could run on docker containers or in a Kubernetes cluster.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SLM self-hosting</a:t>
            </a:r>
            <a:endParaRPr lang="en-US" dirty="0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D7CE373D-4202-78B8-2CE2-2F9713C609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2" r="15734"/>
          <a:stretch/>
        </p:blipFill>
        <p:spPr>
          <a:xfrm>
            <a:off x="205352" y="1716518"/>
            <a:ext cx="598234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6288801B-F09E-BCC9-5583-108242C79546}"/>
              </a:ext>
            </a:extLst>
          </p:cNvPr>
          <p:cNvSpPr txBox="1">
            <a:spLocks/>
          </p:cNvSpPr>
          <p:nvPr/>
        </p:nvSpPr>
        <p:spPr>
          <a:xfrm>
            <a:off x="379724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Built with Well-Architected Framework principles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BEA6D7-E046-8146-422E-A34EF31FB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30"/>
          <a:stretch/>
        </p:blipFill>
        <p:spPr bwMode="auto">
          <a:xfrm>
            <a:off x="559281" y="1137679"/>
            <a:ext cx="4586877" cy="500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5C3049-C726-9B64-B408-56775751AD82}"/>
              </a:ext>
            </a:extLst>
          </p:cNvPr>
          <p:cNvSpPr txBox="1">
            <a:spLocks/>
          </p:cNvSpPr>
          <p:nvPr/>
        </p:nvSpPr>
        <p:spPr>
          <a:xfrm>
            <a:off x="463802" y="6388154"/>
            <a:ext cx="710657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https://learn.microsoft.com/en-us/azure/well-architected/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0AFF49E-02BB-C352-84B6-7559F97C38F4}"/>
              </a:ext>
            </a:extLst>
          </p:cNvPr>
          <p:cNvSpPr txBox="1">
            <a:spLocks/>
          </p:cNvSpPr>
          <p:nvPr/>
        </p:nvSpPr>
        <p:spPr>
          <a:xfrm>
            <a:off x="5474355" y="1755096"/>
            <a:ext cx="6275322" cy="36933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Z</a:t>
            </a:r>
            <a:r>
              <a:rPr kumimoji="0" lang="en-US" sz="2000" b="0" i="0" u="none" strike="noStrike" kern="1200" cap="none" spc="-50" normalizeH="0" baseline="0" noProof="0" dirty="0" err="1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ero</a:t>
            </a: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-trust approach and keyless strategy for Azure OpenAI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Redundancy and capable of handling variable usage spikes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Elasticity and mechanisms to distribute the load to multiple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endpoints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Observability to continuously improve quality and user experience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Cost control mechanisms to track token usage and allocate costs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8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38C591-1E4E-36DB-20AC-C7D6EC133D89}"/>
              </a:ext>
            </a:extLst>
          </p:cNvPr>
          <p:cNvSpPr/>
          <p:nvPr/>
        </p:nvSpPr>
        <p:spPr>
          <a:xfrm>
            <a:off x="0" y="0"/>
            <a:ext cx="669213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1911511-B67E-4A1D-4164-44D735918D9D}"/>
              </a:ext>
            </a:extLst>
          </p:cNvPr>
          <p:cNvSpPr txBox="1">
            <a:spLocks/>
          </p:cNvSpPr>
          <p:nvPr/>
        </p:nvSpPr>
        <p:spPr>
          <a:xfrm>
            <a:off x="205352" y="293204"/>
            <a:ext cx="11279512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59DF3C-5B6D-6971-C171-25D395195F71}"/>
              </a:ext>
            </a:extLst>
          </p:cNvPr>
          <p:cNvSpPr txBox="1">
            <a:spLocks/>
          </p:cNvSpPr>
          <p:nvPr/>
        </p:nvSpPr>
        <p:spPr>
          <a:xfrm>
            <a:off x="370265" y="1393584"/>
            <a:ext cx="5892312" cy="45397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AI Gateway concept provides a range of labs that enables the experimentation of AI Services supported by an API management strategy.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experimentation will feed the design architecture and the landing zone that will go into production.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labs are based on Jupyter Notebooks to enable documented and actionable instructions, Python scripts, Bicep </a:t>
            </a:r>
            <a:r>
              <a:rPr lang="en-US" sz="2000" dirty="0" err="1">
                <a:solidFill>
                  <a:srgbClr val="1D1D1D"/>
                </a:solidFill>
                <a:latin typeface="+mn-lt"/>
              </a:rPr>
              <a:t>IaC</a:t>
            </a:r>
            <a:r>
              <a:rPr lang="en-US" sz="2000" dirty="0">
                <a:solidFill>
                  <a:srgbClr val="1D1D1D"/>
                </a:solidFill>
                <a:latin typeface="+mn-lt"/>
              </a:rPr>
              <a:t> and APIM policies.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There is a </a:t>
            </a:r>
            <a:r>
              <a:rPr lang="en-US" sz="2000" dirty="0">
                <a:solidFill>
                  <a:srgbClr val="1D1D1D"/>
                </a:solidFill>
                <a:latin typeface="+mn-lt"/>
                <a:hlinkClick r:id="rId2"/>
              </a:rPr>
              <a:t>backlog of experiments</a:t>
            </a:r>
            <a:r>
              <a:rPr lang="en-US" sz="2000" dirty="0">
                <a:solidFill>
                  <a:srgbClr val="1D1D1D"/>
                </a:solidFill>
                <a:latin typeface="+mn-lt"/>
              </a:rPr>
              <a:t> that we plan to implement to take this work further and enable more advanced use cases. Stay tuned </a:t>
            </a:r>
            <a:r>
              <a:rPr lang="en-US" sz="2000" dirty="0">
                <a:solidFill>
                  <a:srgbClr val="1D1D1D"/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>
              <a:spcBef>
                <a:spcPts val="1200"/>
              </a:spcBef>
              <a:defRPr/>
            </a:pPr>
            <a:endParaRPr lang="en-US" sz="2000" dirty="0">
              <a:solidFill>
                <a:srgbClr val="1D1D1D"/>
              </a:solidFill>
              <a:latin typeface="+mn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88A65D0-2825-6AB0-08CD-9C6F4BF5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42" y="-12032"/>
            <a:ext cx="5430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ckboard, cloud computing, computer networks, protocols, interconnection, internet, iot devices, users, smart phones, workflows, queues">
            <a:extLst>
              <a:ext uri="{FF2B5EF4-FFF2-40B4-BE49-F238E27FC236}">
                <a16:creationId xmlns:a16="http://schemas.microsoft.com/office/drawing/2014/main" id="{CA792713-1386-610A-D129-FD704EDD49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2343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3F502A-F234-87D2-0593-C4BF7F87E0A6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E08069-E077-3465-409B-43D1A70C6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1435" y="2188998"/>
            <a:ext cx="1285119" cy="1285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C5D461-A61A-59E6-51AF-652B35EE7F62}"/>
              </a:ext>
            </a:extLst>
          </p:cNvPr>
          <p:cNvSpPr txBox="1">
            <a:spLocks/>
          </p:cNvSpPr>
          <p:nvPr/>
        </p:nvSpPr>
        <p:spPr>
          <a:xfrm>
            <a:off x="541273" y="6125495"/>
            <a:ext cx="708096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http://aka.ms/ai-gateway</a:t>
            </a:r>
            <a:endParaRPr kumimoji="0" lang="en-US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2A910-C845-3117-F47B-0B78E04C3921}"/>
              </a:ext>
            </a:extLst>
          </p:cNvPr>
          <p:cNvSpPr txBox="1">
            <a:spLocks/>
          </p:cNvSpPr>
          <p:nvPr/>
        </p:nvSpPr>
        <p:spPr>
          <a:xfrm>
            <a:off x="2470657" y="3949981"/>
            <a:ext cx="7080967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7F195-94EA-549D-3D84-62ACBED7C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512" y="5592435"/>
            <a:ext cx="1197280" cy="11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6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38C591-1E4E-36DB-20AC-C7D6EC133D89}"/>
              </a:ext>
            </a:extLst>
          </p:cNvPr>
          <p:cNvSpPr/>
          <p:nvPr/>
        </p:nvSpPr>
        <p:spPr>
          <a:xfrm>
            <a:off x="0" y="0"/>
            <a:ext cx="650138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1911511-B67E-4A1D-4164-44D735918D9D}"/>
              </a:ext>
            </a:extLst>
          </p:cNvPr>
          <p:cNvSpPr txBox="1">
            <a:spLocks/>
          </p:cNvSpPr>
          <p:nvPr/>
        </p:nvSpPr>
        <p:spPr>
          <a:xfrm>
            <a:off x="205352" y="293204"/>
            <a:ext cx="11279512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we are here?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59DF3C-5B6D-6971-C171-25D395195F71}"/>
              </a:ext>
            </a:extLst>
          </p:cNvPr>
          <p:cNvSpPr txBox="1">
            <a:spLocks/>
          </p:cNvSpPr>
          <p:nvPr/>
        </p:nvSpPr>
        <p:spPr>
          <a:xfrm>
            <a:off x="270875" y="1393584"/>
            <a:ext cx="4817960" cy="504753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Generative AI has ignited a remarkable range of possibilities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All industry sectors are embracing AI advancements</a:t>
            </a:r>
            <a:endParaRPr kumimoji="0" lang="en-US" sz="2400" b="0" i="0" u="none" strike="noStrike" kern="1200" cap="none" spc="-50" normalizeH="0" baseline="0" noProof="0" dirty="0">
              <a:ln w="3175">
                <a:noFill/>
              </a:ln>
              <a:solidFill>
                <a:srgbClr val="1D1D1D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Most AI services are utilized and accessed via APIs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It’s essential to have a well-planned API management strategy to ensure the effective use of AI services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Approaches driven by experimentation are the enablers that pave the road to success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AFB2F6-18E0-D12F-991E-EFA213B6D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937" y="-12033"/>
            <a:ext cx="6894095" cy="68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BE25ED-84B8-2C0C-4FE4-F1AD166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9" y="1309200"/>
            <a:ext cx="12049125" cy="3686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6D416-EFAE-209F-F7E8-3AD6C2E2CA93}"/>
              </a:ext>
            </a:extLst>
          </p:cNvPr>
          <p:cNvSpPr txBox="1">
            <a:spLocks/>
          </p:cNvSpPr>
          <p:nvPr/>
        </p:nvSpPr>
        <p:spPr>
          <a:xfrm>
            <a:off x="1181353" y="5267907"/>
            <a:ext cx="294259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http://aka.ms/ai-gateway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25158-6C61-192E-438F-2AB3B70A9EA8}"/>
              </a:ext>
            </a:extLst>
          </p:cNvPr>
          <p:cNvSpPr/>
          <p:nvPr/>
        </p:nvSpPr>
        <p:spPr>
          <a:xfrm>
            <a:off x="0" y="5947348"/>
            <a:ext cx="12192000" cy="910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41AE24-B296-E0AB-1053-2E7C7407AE27}"/>
              </a:ext>
            </a:extLst>
          </p:cNvPr>
          <p:cNvSpPr txBox="1">
            <a:spLocks/>
          </p:cNvSpPr>
          <p:nvPr/>
        </p:nvSpPr>
        <p:spPr>
          <a:xfrm>
            <a:off x="1327657" y="6075364"/>
            <a:ext cx="979945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AI Gateway is a concept that leverages Azure API Management features to provide key capabilities on using AI Services such as OpenAI effectively. It’s released as an open-source project without warranty of any kind.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668BD7-6E7B-D56E-1868-4278D5AFC9B8}"/>
              </a:ext>
            </a:extLst>
          </p:cNvPr>
          <p:cNvSpPr txBox="1">
            <a:spLocks/>
          </p:cNvSpPr>
          <p:nvPr/>
        </p:nvSpPr>
        <p:spPr>
          <a:xfrm>
            <a:off x="991736" y="5979552"/>
            <a:ext cx="489592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839D1EF5-81CD-AC15-BD28-8673DF363587}"/>
              </a:ext>
            </a:extLst>
          </p:cNvPr>
          <p:cNvSpPr txBox="1">
            <a:spLocks/>
          </p:cNvSpPr>
          <p:nvPr/>
        </p:nvSpPr>
        <p:spPr>
          <a:xfrm>
            <a:off x="379725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AI Gateway</a:t>
            </a:r>
          </a:p>
        </p:txBody>
      </p:sp>
    </p:spTree>
    <p:extLst>
      <p:ext uri="{BB962C8B-B14F-4D97-AF65-F5344CB8AC3E}">
        <p14:creationId xmlns:p14="http://schemas.microsoft.com/office/powerpoint/2010/main" val="261480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2EF9437-BB0D-3870-EF3B-E567E454D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918224"/>
            <a:ext cx="3600000" cy="1566000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2F5AEB86-07EA-BAFB-03DF-F8913884F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18" y="3168323"/>
            <a:ext cx="3600000" cy="1806000"/>
          </a:xfrm>
          <a:prstGeom prst="rect">
            <a:avLst/>
          </a:prstGeom>
        </p:spPr>
      </p:pic>
      <p:pic>
        <p:nvPicPr>
          <p:cNvPr id="13" name="Picture 12" descr="A diagram of a process&#10;&#10;Description automatically generated">
            <a:extLst>
              <a:ext uri="{FF2B5EF4-FFF2-40B4-BE49-F238E27FC236}">
                <a16:creationId xmlns:a16="http://schemas.microsoft.com/office/drawing/2014/main" id="{975E6908-91BC-1499-2A99-72E0F3D93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879" y="2763224"/>
            <a:ext cx="3600000" cy="17580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A7640F0-1204-A9D0-41CC-C9E8F9B59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25" y="5055423"/>
            <a:ext cx="3600000" cy="172200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40502F9-C87B-BB18-1C4C-9B9B5C94C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18" y="687224"/>
            <a:ext cx="3600000" cy="2400000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528B4274-27B5-080C-CD3F-34A3732B6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763224"/>
            <a:ext cx="3600000" cy="12960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D0E22877-012C-C5FB-68A9-548314AF1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4407423"/>
            <a:ext cx="3600000" cy="2196000"/>
          </a:xfrm>
          <a:prstGeom prst="rect">
            <a:avLst/>
          </a:prstGeom>
        </p:spPr>
      </p:pic>
      <p:pic>
        <p:nvPicPr>
          <p:cNvPr id="23" name="Picture 22" descr="A screen shot of a computer&#10;&#10;Description automatically generated">
            <a:extLst>
              <a:ext uri="{FF2B5EF4-FFF2-40B4-BE49-F238E27FC236}">
                <a16:creationId xmlns:a16="http://schemas.microsoft.com/office/drawing/2014/main" id="{2417F7F5-017F-4932-2277-41CB8737E6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11" y="748118"/>
            <a:ext cx="3600000" cy="1752000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8BF92041-B76F-496B-E648-45978206C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11" y="5055423"/>
            <a:ext cx="3600000" cy="154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5ABBAF4-83AB-75E6-08F0-FD04785170E6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B8C0AA-52D9-5EA4-9BF3-8D041DF7194F}"/>
              </a:ext>
            </a:extLst>
          </p:cNvPr>
          <p:cNvSpPr txBox="1">
            <a:spLocks/>
          </p:cNvSpPr>
          <p:nvPr/>
        </p:nvSpPr>
        <p:spPr>
          <a:xfrm>
            <a:off x="2752420" y="1954615"/>
            <a:ext cx="8507460" cy="39395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Aims to accelerate the experimentation of advanced AI use cases</a:t>
            </a:r>
          </a:p>
          <a:p>
            <a:pPr>
              <a:defRPr/>
            </a:pPr>
            <a:endParaRPr lang="en-US" sz="3200" dirty="0">
              <a:solidFill>
                <a:schemeClr val="bg1"/>
              </a:solidFill>
              <a:latin typeface="+mn-lt"/>
            </a:endParaRPr>
          </a:p>
          <a:p>
            <a:pPr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Ensures control and governance over the consumption of AI services</a:t>
            </a:r>
          </a:p>
          <a:p>
            <a:pPr>
              <a:defRPr/>
            </a:pPr>
            <a:endParaRPr lang="en-US" sz="3200" dirty="0">
              <a:solidFill>
                <a:schemeClr val="bg1"/>
              </a:solidFill>
              <a:latin typeface="+mn-lt"/>
            </a:endParaRPr>
          </a:p>
          <a:p>
            <a:pPr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Paves the road for a confident deployment of Intelligent Apps into production</a:t>
            </a:r>
          </a:p>
        </p:txBody>
      </p:sp>
      <p:pic>
        <p:nvPicPr>
          <p:cNvPr id="31" name="Picture 2" descr="Map, photo with location pin, mobile device with likes icon in magenta, purple, and yellow color">
            <a:extLst>
              <a:ext uri="{FF2B5EF4-FFF2-40B4-BE49-F238E27FC236}">
                <a16:creationId xmlns:a16="http://schemas.microsoft.com/office/drawing/2014/main" id="{1D06573D-5170-CDA7-0415-8D753820E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6051" y="1818382"/>
            <a:ext cx="1121401" cy="1121401"/>
          </a:xfrm>
          <a:prstGeom prst="rect">
            <a:avLst/>
          </a:prstGeom>
        </p:spPr>
      </p:pic>
      <p:pic>
        <p:nvPicPr>
          <p:cNvPr id="32" name="Picture 1" descr="Browser window, sticky notes, and talk bubbles in yellow, orange, magenta, and brown color&#10;">
            <a:extLst>
              <a:ext uri="{FF2B5EF4-FFF2-40B4-BE49-F238E27FC236}">
                <a16:creationId xmlns:a16="http://schemas.microsoft.com/office/drawing/2014/main" id="{479D77C6-6390-459D-6C50-768F0B3A9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9436" y="3297025"/>
            <a:ext cx="1119441" cy="1119441"/>
          </a:xfrm>
          <a:prstGeom prst="rect">
            <a:avLst/>
          </a:prstGeom>
        </p:spPr>
      </p:pic>
      <p:pic>
        <p:nvPicPr>
          <p:cNvPr id="33" name="Picture 5" descr="Large spot illustration of stacked geometric shapes in balance in yellow, orange, magenta, and brown color">
            <a:extLst>
              <a:ext uri="{FF2B5EF4-FFF2-40B4-BE49-F238E27FC236}">
                <a16:creationId xmlns:a16="http://schemas.microsoft.com/office/drawing/2014/main" id="{E91E762E-F78E-014B-FEE2-8D0E0631A1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6496" y="4873580"/>
            <a:ext cx="1121401" cy="1121401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90F12CC4-EE07-A3B4-B230-E5508F1AFDE6}"/>
              </a:ext>
            </a:extLst>
          </p:cNvPr>
          <p:cNvSpPr txBox="1">
            <a:spLocks/>
          </p:cNvSpPr>
          <p:nvPr/>
        </p:nvSpPr>
        <p:spPr>
          <a:xfrm>
            <a:off x="379725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AI Gateway objectives</a:t>
            </a:r>
          </a:p>
        </p:txBody>
      </p:sp>
    </p:spTree>
    <p:extLst>
      <p:ext uri="{BB962C8B-B14F-4D97-AF65-F5344CB8AC3E}">
        <p14:creationId xmlns:p14="http://schemas.microsoft.com/office/powerpoint/2010/main" val="393686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6288801B-F09E-BCC9-5583-108242C79546}"/>
              </a:ext>
            </a:extLst>
          </p:cNvPr>
          <p:cNvSpPr txBox="1">
            <a:spLocks/>
          </p:cNvSpPr>
          <p:nvPr/>
        </p:nvSpPr>
        <p:spPr>
          <a:xfrm>
            <a:off x="379725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AI Gateway toolchain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511772-8EFB-534F-E009-69303F52975E}"/>
              </a:ext>
            </a:extLst>
          </p:cNvPr>
          <p:cNvGrpSpPr/>
          <p:nvPr/>
        </p:nvGrpSpPr>
        <p:grpSpPr>
          <a:xfrm>
            <a:off x="477839" y="1263524"/>
            <a:ext cx="11251108" cy="2203450"/>
            <a:chOff x="477839" y="1263524"/>
            <a:chExt cx="11251108" cy="220345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5F399AA-970E-240C-8C25-A6464820E647}"/>
                </a:ext>
              </a:extLst>
            </p:cNvPr>
            <p:cNvGrpSpPr/>
            <p:nvPr/>
          </p:nvGrpSpPr>
          <p:grpSpPr>
            <a:xfrm>
              <a:off x="5102871" y="1263524"/>
              <a:ext cx="2011680" cy="2203450"/>
              <a:chOff x="5028441" y="1454913"/>
              <a:chExt cx="2011680" cy="220345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0EAED20B-8487-22E0-8FCD-7407ABA81D0D}"/>
                  </a:ext>
                </a:extLst>
              </p:cNvPr>
              <p:cNvSpPr/>
              <p:nvPr/>
            </p:nvSpPr>
            <p:spPr bwMode="auto">
              <a:xfrm>
                <a:off x="502844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Python</a:t>
                </a:r>
              </a:p>
            </p:txBody>
          </p:sp>
          <p:pic>
            <p:nvPicPr>
              <p:cNvPr id="1030" name="Picture 6" descr="Python Logo PNG Transparent – Brands Logos">
                <a:extLst>
                  <a:ext uri="{FF2B5EF4-FFF2-40B4-BE49-F238E27FC236}">
                    <a16:creationId xmlns:a16="http://schemas.microsoft.com/office/drawing/2014/main" id="{D855E9AF-53EB-3C23-5521-56ADE6E531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6145" y="2149099"/>
                <a:ext cx="1196272" cy="1191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2555B7-0DD0-A2FF-27AF-C420AA7B7833}"/>
                </a:ext>
              </a:extLst>
            </p:cNvPr>
            <p:cNvGrpSpPr/>
            <p:nvPr/>
          </p:nvGrpSpPr>
          <p:grpSpPr>
            <a:xfrm>
              <a:off x="477839" y="1263524"/>
              <a:ext cx="2011680" cy="2203450"/>
              <a:chOff x="733021" y="1454913"/>
              <a:chExt cx="2011680" cy="220345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961C76E8-F061-C25C-731B-440E0D06D1BB}"/>
                  </a:ext>
                </a:extLst>
              </p:cNvPr>
              <p:cNvSpPr/>
              <p:nvPr/>
            </p:nvSpPr>
            <p:spPr bwMode="auto">
              <a:xfrm>
                <a:off x="73302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VS Code</a:t>
                </a:r>
              </a:p>
            </p:txBody>
          </p:sp>
          <p:pic>
            <p:nvPicPr>
              <p:cNvPr id="1034" name="Picture 10" descr="Using VS Code Tasks to Create Template Files">
                <a:extLst>
                  <a:ext uri="{FF2B5EF4-FFF2-40B4-BE49-F238E27FC236}">
                    <a16:creationId xmlns:a16="http://schemas.microsoft.com/office/drawing/2014/main" id="{5754CC04-F701-C474-CE9A-7FE78BC5C8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183" y="2140842"/>
                <a:ext cx="1251363" cy="1246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8EB5D5B-021C-B380-26D6-8BF1F368D78C}"/>
                </a:ext>
              </a:extLst>
            </p:cNvPr>
            <p:cNvGrpSpPr/>
            <p:nvPr/>
          </p:nvGrpSpPr>
          <p:grpSpPr>
            <a:xfrm>
              <a:off x="9717267" y="1263524"/>
              <a:ext cx="2011680" cy="2203450"/>
              <a:chOff x="9323861" y="1454913"/>
              <a:chExt cx="2011680" cy="220345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7738317-5BE3-4412-E20A-1E84FF818A6D}"/>
                  </a:ext>
                </a:extLst>
              </p:cNvPr>
              <p:cNvSpPr/>
              <p:nvPr/>
            </p:nvSpPr>
            <p:spPr bwMode="auto">
              <a:xfrm>
                <a:off x="932386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Azure CLI</a:t>
                </a:r>
              </a:p>
            </p:txBody>
          </p:sp>
          <p:pic>
            <p:nvPicPr>
              <p:cNvPr id="1036" name="Picture 12" descr="Azure has a new logo, but where do you download it? Here!">
                <a:extLst>
                  <a:ext uri="{FF2B5EF4-FFF2-40B4-BE49-F238E27FC236}">
                    <a16:creationId xmlns:a16="http://schemas.microsoft.com/office/drawing/2014/main" id="{3A3AE802-FE0D-D653-44BC-8FCA88BD34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593" y="2189093"/>
                <a:ext cx="1198207" cy="11982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791E4DB-135E-1E55-055F-F113DEE1680B}"/>
                </a:ext>
              </a:extLst>
            </p:cNvPr>
            <p:cNvGrpSpPr/>
            <p:nvPr/>
          </p:nvGrpSpPr>
          <p:grpSpPr>
            <a:xfrm>
              <a:off x="7410072" y="1263524"/>
              <a:ext cx="2011680" cy="2203450"/>
              <a:chOff x="7176151" y="1454913"/>
              <a:chExt cx="2011680" cy="2203450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5EA29453-780F-327E-C96D-7AB18DDBB77A}"/>
                  </a:ext>
                </a:extLst>
              </p:cNvPr>
              <p:cNvSpPr/>
              <p:nvPr/>
            </p:nvSpPr>
            <p:spPr bwMode="auto">
              <a:xfrm>
                <a:off x="717615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Bicep</a:t>
                </a:r>
              </a:p>
            </p:txBody>
          </p:sp>
          <p:pic>
            <p:nvPicPr>
              <p:cNvPr id="1038" name="Picture 14" descr="Introducción a Azure Bicep · Blog de Tokiotas">
                <a:extLst>
                  <a:ext uri="{FF2B5EF4-FFF2-40B4-BE49-F238E27FC236}">
                    <a16:creationId xmlns:a16="http://schemas.microsoft.com/office/drawing/2014/main" id="{930ADE18-29C8-757F-5B54-CB6DBF590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40" r="35585"/>
              <a:stretch/>
            </p:blipFill>
            <p:spPr bwMode="auto">
              <a:xfrm>
                <a:off x="7447825" y="2140842"/>
                <a:ext cx="1397967" cy="1339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2FDA78-CCBF-E41C-36BD-46921B6B87B7}"/>
                </a:ext>
              </a:extLst>
            </p:cNvPr>
            <p:cNvGrpSpPr/>
            <p:nvPr/>
          </p:nvGrpSpPr>
          <p:grpSpPr>
            <a:xfrm>
              <a:off x="2795669" y="1263524"/>
              <a:ext cx="2011680" cy="2203450"/>
              <a:chOff x="2880731" y="1454913"/>
              <a:chExt cx="2011680" cy="220345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770D5E3-3C6B-5507-A3F7-FC074313423B}"/>
                  </a:ext>
                </a:extLst>
              </p:cNvPr>
              <p:cNvSpPr/>
              <p:nvPr/>
            </p:nvSpPr>
            <p:spPr bwMode="auto">
              <a:xfrm>
                <a:off x="288073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Jupyter Notebooks</a:t>
                </a:r>
              </a:p>
            </p:txBody>
          </p:sp>
          <p:pic>
            <p:nvPicPr>
              <p:cNvPr id="18" name="Picture 8" descr="Jupyter notebooks over SSH for remote deep learning on a GPU • RC">
                <a:extLst>
                  <a:ext uri="{FF2B5EF4-FFF2-40B4-BE49-F238E27FC236}">
                    <a16:creationId xmlns:a16="http://schemas.microsoft.com/office/drawing/2014/main" id="{77C75E9B-821E-22CE-F970-E1FB75D971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0517" y="2140842"/>
                <a:ext cx="1210841" cy="1403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3CEDB95D-297D-EEC6-B5BC-A61F0DC80F19}"/>
                </a:ext>
              </a:extLst>
            </p:cNvPr>
            <p:cNvSpPr/>
            <p:nvPr/>
          </p:nvSpPr>
          <p:spPr>
            <a:xfrm>
              <a:off x="2036883" y="1830117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lus Sign 62">
              <a:extLst>
                <a:ext uri="{FF2B5EF4-FFF2-40B4-BE49-F238E27FC236}">
                  <a16:creationId xmlns:a16="http://schemas.microsoft.com/office/drawing/2014/main" id="{7DC3B3A9-CFCB-4A51-4EBD-A1406EA7FD13}"/>
                </a:ext>
              </a:extLst>
            </p:cNvPr>
            <p:cNvSpPr/>
            <p:nvPr/>
          </p:nvSpPr>
          <p:spPr>
            <a:xfrm>
              <a:off x="4346078" y="1827694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Plus Sign 1023">
              <a:extLst>
                <a:ext uri="{FF2B5EF4-FFF2-40B4-BE49-F238E27FC236}">
                  <a16:creationId xmlns:a16="http://schemas.microsoft.com/office/drawing/2014/main" id="{D635C071-731E-9EE1-67F6-840EDEB84317}"/>
                </a:ext>
              </a:extLst>
            </p:cNvPr>
            <p:cNvSpPr/>
            <p:nvPr/>
          </p:nvSpPr>
          <p:spPr>
            <a:xfrm>
              <a:off x="6666878" y="1829382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Plus Sign 1024">
              <a:extLst>
                <a:ext uri="{FF2B5EF4-FFF2-40B4-BE49-F238E27FC236}">
                  <a16:creationId xmlns:a16="http://schemas.microsoft.com/office/drawing/2014/main" id="{264EB896-89D7-27B5-7792-3F27D64F27AE}"/>
                </a:ext>
              </a:extLst>
            </p:cNvPr>
            <p:cNvSpPr/>
            <p:nvPr/>
          </p:nvSpPr>
          <p:spPr>
            <a:xfrm>
              <a:off x="8976073" y="1826959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7" name="Title 1">
            <a:extLst>
              <a:ext uri="{FF2B5EF4-FFF2-40B4-BE49-F238E27FC236}">
                <a16:creationId xmlns:a16="http://schemas.microsoft.com/office/drawing/2014/main" id="{DE4F4E80-5642-9F17-B802-4CCF7B26F212}"/>
              </a:ext>
            </a:extLst>
          </p:cNvPr>
          <p:cNvSpPr txBox="1">
            <a:spLocks/>
          </p:cNvSpPr>
          <p:nvPr/>
        </p:nvSpPr>
        <p:spPr>
          <a:xfrm>
            <a:off x="482232" y="3784108"/>
            <a:ext cx="11252957" cy="27167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Powered by VS Code running locally or in the cloud with GitHub Codespaces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Jupyter Notebooks structures the step-by-step instructions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Python scripts define the variables and  execute OpenAI API calls directly or with SDKs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Bicep defines the infrastructure as code needed for the lab in a declarative way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Azure CLI handles authentication with Azure and  issues commands to the control plane</a:t>
            </a:r>
          </a:p>
        </p:txBody>
      </p:sp>
    </p:spTree>
    <p:extLst>
      <p:ext uri="{BB962C8B-B14F-4D97-AF65-F5344CB8AC3E}">
        <p14:creationId xmlns:p14="http://schemas.microsoft.com/office/powerpoint/2010/main" val="2791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6DED3E4F-8924-BE4F-CC64-AD7B0DE50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5" r="16488"/>
          <a:stretch/>
        </p:blipFill>
        <p:spPr>
          <a:xfrm>
            <a:off x="307430" y="2266907"/>
            <a:ext cx="6044818" cy="24860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Request forwarding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4021A9-FBB5-046D-DBCD-A63E064E9A1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7246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forwarding requests to either an Azure OpenAI endpoint or a mock server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APIM uses the managed identity (user or system assigned).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APIM is authorized to consume the Azure OpenAI API through Role Based Access Controls.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Zero impact on consumers using the API directly, with SDKs or orchestrators like LangChain. Just need to update the endpoint to use the APIM endpoint instead of Azure OpenAI endpoint.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Keyless approach: API consumers use the APIM subscription keys, and the Azure OpenAI keys are never used.</a:t>
            </a:r>
          </a:p>
        </p:txBody>
      </p:sp>
    </p:spTree>
    <p:extLst>
      <p:ext uri="{BB962C8B-B14F-4D97-AF65-F5344CB8AC3E}">
        <p14:creationId xmlns:p14="http://schemas.microsoft.com/office/powerpoint/2010/main" val="164392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Backend circuit breaking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4F4804-4E85-E5BC-A124-0FFF58CD2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5" r="16921"/>
          <a:stretch/>
        </p:blipFill>
        <p:spPr>
          <a:xfrm>
            <a:off x="294467" y="2260815"/>
            <a:ext cx="5966849" cy="2057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E246DE4-E173-89C5-96AF-D254C0DC66B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9400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built-in backend circuit breaker functionality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of APIM to either an Azure OpenAI endpoint or a mock server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Azure OpenAI endpoint is configured as an APIM backend, promoting reusability across APIs and improved governance.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Circuit breaking rules define controlled availability for the OpenAI endpoint.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When the circuit breaks, APIM stops sending requests to OpenAI.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Handles the status code 429  (Too Many Requests) and any other status code sent by the OpenAI service.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Doesn’t need any policy configuration. The rules are just properties of the backend.</a:t>
            </a:r>
          </a:p>
        </p:txBody>
      </p:sp>
      <p:sp>
        <p:nvSpPr>
          <p:cNvPr id="2" name="!!LCO">
            <a:extLst>
              <a:ext uri="{FF2B5EF4-FFF2-40B4-BE49-F238E27FC236}">
                <a16:creationId xmlns:a16="http://schemas.microsoft.com/office/drawing/2014/main" id="{2EC4C84C-5095-83D5-6856-CB1DACE78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552076" y="5143793"/>
            <a:ext cx="3300871" cy="621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0000">
                <a:srgbClr val="49C5B1"/>
              </a:gs>
              <a:gs pos="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SzPct val="90000"/>
            </a:pPr>
            <a:r>
              <a:rPr lang="en-US" sz="2400" b="1" dirty="0">
                <a:solidFill>
                  <a:srgbClr val="091F2C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 product feature</a:t>
            </a:r>
          </a:p>
        </p:txBody>
      </p:sp>
    </p:spTree>
    <p:extLst>
      <p:ext uri="{BB962C8B-B14F-4D97-AF65-F5344CB8AC3E}">
        <p14:creationId xmlns:p14="http://schemas.microsoft.com/office/powerpoint/2010/main" val="270079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Backend pool load balancing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4FA6F9-EE1E-D101-2C8B-5A64EF711C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2" r="17853"/>
          <a:stretch/>
        </p:blipFill>
        <p:spPr>
          <a:xfrm>
            <a:off x="205352" y="1794413"/>
            <a:ext cx="5920354" cy="34861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211BCB-36F7-89B6-3EFC-5B78CD5B82F4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45550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built-in load balancing backend pool functionality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of APIM to either a list of Azure OpenAI endpoints or mock servers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Spread the load to multiple backends, which may have individual backend circuit breakers.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Shift the load from one set of backends to another for upgrade (blue-green deployment).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Currently, the backend pool supports round-robin load balancing.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Doesn’t need any policy configuration. The rules are just properties of the backend.</a:t>
            </a:r>
          </a:p>
        </p:txBody>
      </p:sp>
      <p:sp>
        <p:nvSpPr>
          <p:cNvPr id="2" name="!!LCO">
            <a:extLst>
              <a:ext uri="{FF2B5EF4-FFF2-40B4-BE49-F238E27FC236}">
                <a16:creationId xmlns:a16="http://schemas.microsoft.com/office/drawing/2014/main" id="{92C040FE-94C7-6777-0F07-591CF9DF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552076" y="5468649"/>
            <a:ext cx="3300871" cy="621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0000">
                <a:srgbClr val="49C5B1"/>
              </a:gs>
              <a:gs pos="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SzPct val="90000"/>
            </a:pPr>
            <a:r>
              <a:rPr lang="en-US" sz="2400" b="1" dirty="0">
                <a:solidFill>
                  <a:srgbClr val="091F2C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 product feature</a:t>
            </a:r>
          </a:p>
        </p:txBody>
      </p:sp>
    </p:spTree>
    <p:extLst>
      <p:ext uri="{BB962C8B-B14F-4D97-AF65-F5344CB8AC3E}">
        <p14:creationId xmlns:p14="http://schemas.microsoft.com/office/powerpoint/2010/main" val="156930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load balancing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9A265A3-A741-9A8F-360A-53355C223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6" r="14972"/>
          <a:stretch/>
        </p:blipFill>
        <p:spPr>
          <a:xfrm>
            <a:off x="229891" y="1628941"/>
            <a:ext cx="6191573" cy="38481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2DFA9C-6A50-C416-DEB8-EC18AD91BA87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62478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advanced load balancing (based on a custom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APIM policy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) to either a list of Azure OpenAI endpoints or mock servers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Loads the load balancer configuration from a named value property.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Uses backends to enable the combination with the built-in circuit breaking feature or chaining with the backend pool.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policy doesn't have to be changed to add/modify endpoints or configure the load balancer.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Dynamically supports any number of OpenAI endpoints.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Support advanced properties like priority or weights to give priority to </a:t>
            </a:r>
            <a:r>
              <a:rPr lang="en-US" sz="2000" dirty="0">
                <a:solidFill>
                  <a:srgbClr val="1D1D1D"/>
                </a:solidFill>
                <a:latin typeface="+mn-lt"/>
                <a:hlinkClick r:id="rId5"/>
              </a:rPr>
              <a:t>Provisioned Throughput Unit</a:t>
            </a:r>
            <a:r>
              <a:rPr lang="en-US" sz="2000" dirty="0">
                <a:solidFill>
                  <a:srgbClr val="1D1D1D"/>
                </a:solidFill>
                <a:latin typeface="+mn-lt"/>
              </a:rPr>
              <a:t> (PTU) instances.</a:t>
            </a:r>
          </a:p>
        </p:txBody>
      </p:sp>
    </p:spTree>
    <p:extLst>
      <p:ext uri="{BB962C8B-B14F-4D97-AF65-F5344CB8AC3E}">
        <p14:creationId xmlns:p14="http://schemas.microsoft.com/office/powerpoint/2010/main" val="37014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1135</Words>
  <Application>Microsoft Office PowerPoint</Application>
  <PresentationFormat>Widescreen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Request forwarding</vt:lpstr>
      <vt:lpstr>Backend circuit breaking</vt:lpstr>
      <vt:lpstr>Backend pool load balancing</vt:lpstr>
      <vt:lpstr>Advanced load balancing</vt:lpstr>
      <vt:lpstr>Response streaming</vt:lpstr>
      <vt:lpstr>Vector searching</vt:lpstr>
      <vt:lpstr>Built-in logging</vt:lpstr>
      <vt:lpstr>SLM self-hosting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Gateway</dc:title>
  <dc:creator>Alexandre Vieira</dc:creator>
  <cp:lastModifiedBy>Alexandre Vieira</cp:lastModifiedBy>
  <cp:revision>1</cp:revision>
  <dcterms:created xsi:type="dcterms:W3CDTF">2024-04-17T15:36:45Z</dcterms:created>
  <dcterms:modified xsi:type="dcterms:W3CDTF">2024-04-18T16:11:29Z</dcterms:modified>
</cp:coreProperties>
</file>